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323" r:id="rId5"/>
    <p:sldId id="293" r:id="rId6"/>
    <p:sldId id="359" r:id="rId7"/>
    <p:sldId id="358" r:id="rId8"/>
    <p:sldId id="360" r:id="rId9"/>
    <p:sldId id="33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14D"/>
    <a:srgbClr val="AEB3B8"/>
    <a:srgbClr val="F1B91A"/>
    <a:srgbClr val="B42024"/>
    <a:srgbClr val="57A2BD"/>
    <a:srgbClr val="80C342"/>
    <a:srgbClr val="F0F600"/>
    <a:srgbClr val="0272DE"/>
    <a:srgbClr val="CFDCE9"/>
    <a:srgbClr val="879E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7E02C1-B19F-0BE0-B3B6-F368FD00E747}" v="55" dt="2024-09-03T16:04:50.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792" autoAdjust="0"/>
  </p:normalViewPr>
  <p:slideViewPr>
    <p:cSldViewPr snapToGrid="0">
      <p:cViewPr varScale="1">
        <p:scale>
          <a:sx n="76" d="100"/>
          <a:sy n="76" d="100"/>
        </p:scale>
        <p:origin x="1836"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77051E-B811-D949-830F-55D35BA79C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72EC375-152E-3F4A-8C1A-308E3DFABC4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830E4C-56B7-2443-B370-610F8D1BCD9C}" type="datetimeFigureOut">
              <a:rPr lang="en-US" smtClean="0"/>
              <a:t>9/3/2024</a:t>
            </a:fld>
            <a:endParaRPr lang="en-US"/>
          </a:p>
        </p:txBody>
      </p:sp>
      <p:sp>
        <p:nvSpPr>
          <p:cNvPr id="4" name="Footer Placeholder 3">
            <a:extLst>
              <a:ext uri="{FF2B5EF4-FFF2-40B4-BE49-F238E27FC236}">
                <a16:creationId xmlns:a16="http://schemas.microsoft.com/office/drawing/2014/main" id="{3DAD90D4-C48B-C647-BA8A-B43CFA99A4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B40E78B-91EF-F148-8F7B-2AEC532510C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7D0152-5968-C24B-9EC0-2DFF74304A89}" type="slidenum">
              <a:rPr lang="en-US" smtClean="0"/>
              <a:t>‹#›</a:t>
            </a:fld>
            <a:endParaRPr lang="en-US"/>
          </a:p>
        </p:txBody>
      </p:sp>
    </p:spTree>
    <p:extLst>
      <p:ext uri="{BB962C8B-B14F-4D97-AF65-F5344CB8AC3E}">
        <p14:creationId xmlns:p14="http://schemas.microsoft.com/office/powerpoint/2010/main" val="1580248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D2FD1-B169-9B41-A890-0ECD81C3476C}"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943EA-69D9-7E49-97CD-A49926F617C9}" type="slidenum">
              <a:rPr lang="en-US" smtClean="0"/>
              <a:t>‹#›</a:t>
            </a:fld>
            <a:endParaRPr lang="en-US"/>
          </a:p>
        </p:txBody>
      </p:sp>
    </p:spTree>
    <p:extLst>
      <p:ext uri="{BB962C8B-B14F-4D97-AF65-F5344CB8AC3E}">
        <p14:creationId xmlns:p14="http://schemas.microsoft.com/office/powerpoint/2010/main" val="173512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mines.edu/everyoredigger/dimensions-of-wellbeing/"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month of the 2024-2025 academic year (September through April), we’ll be highlighting a different </a:t>
            </a:r>
            <a:r>
              <a:rPr lang="en-US" u="sng" dirty="0">
                <a:hlinkClick r:id="rId3"/>
              </a:rPr>
              <a:t>dimension of well-being</a:t>
            </a:r>
            <a:r>
              <a:rPr lang="en-US" dirty="0"/>
              <a:t>, providing resources related to the month’s dimension, information on well-being activities that students and employees can facilitate during meetings and details on programming happening that month in support of the theme. We’re also challenging you – our awesome Mines students, faculty and staff – to engage in some simple, yet meaningful, work to enhance that area of your well-being over the course of the month.</a:t>
            </a:r>
          </a:p>
        </p:txBody>
      </p:sp>
      <p:sp>
        <p:nvSpPr>
          <p:cNvPr id="4" name="Slide Number Placeholder 3"/>
          <p:cNvSpPr>
            <a:spLocks noGrp="1"/>
          </p:cNvSpPr>
          <p:nvPr>
            <p:ph type="sldNum" sz="quarter" idx="5"/>
          </p:nvPr>
        </p:nvSpPr>
        <p:spPr/>
        <p:txBody>
          <a:bodyPr/>
          <a:lstStyle/>
          <a:p>
            <a:fld id="{769943EA-69D9-7E49-97CD-A49926F617C9}" type="slidenum">
              <a:rPr lang="en-US" smtClean="0"/>
              <a:t>1</a:t>
            </a:fld>
            <a:endParaRPr lang="en-US"/>
          </a:p>
        </p:txBody>
      </p:sp>
    </p:spTree>
    <p:extLst>
      <p:ext uri="{BB962C8B-B14F-4D97-AF65-F5344CB8AC3E}">
        <p14:creationId xmlns:p14="http://schemas.microsoft.com/office/powerpoint/2010/main" val="80097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mn-lt"/>
              </a:rPr>
              <a:t>These are the upcoming months in the semester, and their partnered dimensions</a:t>
            </a:r>
            <a:endParaRPr lang="en-US" dirty="0">
              <a:cs typeface="+mn-lt"/>
            </a:endParaRPr>
          </a:p>
        </p:txBody>
      </p:sp>
      <p:sp>
        <p:nvSpPr>
          <p:cNvPr id="4" name="Slide Number Placeholder 3"/>
          <p:cNvSpPr>
            <a:spLocks noGrp="1"/>
          </p:cNvSpPr>
          <p:nvPr>
            <p:ph type="sldNum" sz="quarter" idx="5"/>
          </p:nvPr>
        </p:nvSpPr>
        <p:spPr/>
        <p:txBody>
          <a:bodyPr/>
          <a:lstStyle/>
          <a:p>
            <a:fld id="{769943EA-69D9-7E49-97CD-A49926F617C9}" type="slidenum">
              <a:rPr lang="en-US" smtClean="0"/>
              <a:t>2</a:t>
            </a:fld>
            <a:endParaRPr lang="en-US"/>
          </a:p>
        </p:txBody>
      </p:sp>
    </p:spTree>
    <p:extLst>
      <p:ext uri="{BB962C8B-B14F-4D97-AF65-F5344CB8AC3E}">
        <p14:creationId xmlns:p14="http://schemas.microsoft.com/office/powerpoint/2010/main" val="251252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solidFill>
                  <a:srgbClr val="000000"/>
                </a:solidFill>
                <a:effectLst/>
                <a:latin typeface="Calibri" panose="020F0502020204030204" pitchFamily="34" charset="0"/>
                <a:ea typeface="Calibri" panose="020F0502020204030204" pitchFamily="34" charset="0"/>
              </a:rPr>
              <a:t>Say:</a:t>
            </a:r>
            <a:r>
              <a:rPr lang="en-US" sz="1800" dirty="0">
                <a:solidFill>
                  <a:srgbClr val="000000"/>
                </a:solidFill>
                <a:effectLst/>
                <a:latin typeface="Calibri" panose="020F0502020204030204" pitchFamily="34" charset="0"/>
                <a:ea typeface="Calibri" panose="020F0502020204030204" pitchFamily="34" charset="0"/>
              </a:rPr>
              <a:t> The language of emotion is limiting, and there is a broad spectrum between happy and sad and mad that we don’t typically name or claim as we work through our days. Whether we are on the happy side of life, or experiencing another emotion, being able to recognize and access </a:t>
            </a:r>
            <a:r>
              <a:rPr lang="en-US" sz="1800" i="1" dirty="0">
                <a:solidFill>
                  <a:srgbClr val="000000"/>
                </a:solidFill>
                <a:effectLst/>
                <a:latin typeface="Calibri" panose="020F0502020204030204" pitchFamily="34" charset="0"/>
                <a:ea typeface="Calibri" panose="020F0502020204030204" pitchFamily="34" charset="0"/>
              </a:rPr>
              <a:t>why</a:t>
            </a:r>
            <a:r>
              <a:rPr lang="en-US" sz="1800" dirty="0">
                <a:solidFill>
                  <a:srgbClr val="000000"/>
                </a:solidFill>
                <a:effectLst/>
                <a:latin typeface="Calibri" panose="020F0502020204030204" pitchFamily="34" charset="0"/>
                <a:ea typeface="Calibri" panose="020F0502020204030204" pitchFamily="34" charset="0"/>
              </a:rPr>
              <a:t> we feel that way, and </a:t>
            </a:r>
            <a:r>
              <a:rPr lang="en-US" sz="1800" i="1" dirty="0">
                <a:solidFill>
                  <a:srgbClr val="000000"/>
                </a:solidFill>
                <a:effectLst/>
                <a:latin typeface="Calibri" panose="020F0502020204030204" pitchFamily="34" charset="0"/>
                <a:ea typeface="Calibri" panose="020F0502020204030204" pitchFamily="34" charset="0"/>
              </a:rPr>
              <a:t>what more precisely</a:t>
            </a:r>
            <a:r>
              <a:rPr lang="en-US" sz="1800" dirty="0">
                <a:solidFill>
                  <a:srgbClr val="000000"/>
                </a:solidFill>
                <a:effectLst/>
                <a:latin typeface="Calibri" panose="020F0502020204030204" pitchFamily="34" charset="0"/>
                <a:ea typeface="Calibri" panose="020F0502020204030204" pitchFamily="34" charset="0"/>
              </a:rPr>
              <a:t> we are feeling, can help us understand ourselves and help others as well.</a:t>
            </a:r>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3</a:t>
            </a:fld>
            <a:endParaRPr lang="en-US"/>
          </a:p>
        </p:txBody>
      </p:sp>
    </p:spTree>
    <p:extLst>
      <p:ext uri="{BB962C8B-B14F-4D97-AF65-F5344CB8AC3E}">
        <p14:creationId xmlns:p14="http://schemas.microsoft.com/office/powerpoint/2010/main" val="695458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broad range of emotions beyond happy, sad, mad, frustrated, etc. as you will see in the 87 Human Emotions &amp; Experiences from </a:t>
            </a:r>
            <a:r>
              <a:rPr lang="en-US" dirty="0" err="1"/>
              <a:t>Brene</a:t>
            </a:r>
            <a:r>
              <a:rPr lang="en-US" dirty="0"/>
              <a:t> Brown’s book, Atlas of the Heart.</a:t>
            </a:r>
          </a:p>
          <a:p>
            <a:endParaRPr lang="en-US" dirty="0"/>
          </a:p>
          <a:p>
            <a:r>
              <a:rPr lang="en-US" dirty="0"/>
              <a:t>This helpful reference not only shares additional emotions that we may not name regularly, but also the context that might engage those emotions within us. </a:t>
            </a:r>
          </a:p>
          <a:p>
            <a:endParaRPr lang="en-US" dirty="0"/>
          </a:p>
          <a:p>
            <a:r>
              <a:rPr lang="en-US" dirty="0"/>
              <a:t>We’re going to use this information to work through an exercise…</a:t>
            </a:r>
          </a:p>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4</a:t>
            </a:fld>
            <a:endParaRPr lang="en-US"/>
          </a:p>
        </p:txBody>
      </p:sp>
    </p:spTree>
    <p:extLst>
      <p:ext uri="{BB962C8B-B14F-4D97-AF65-F5344CB8AC3E}">
        <p14:creationId xmlns:p14="http://schemas.microsoft.com/office/powerpoint/2010/main" val="308690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lvl="1"/>
            <a:r>
              <a:rPr lang="en-US" sz="1800" b="1" kern="100" dirty="0">
                <a:solidFill>
                  <a:srgbClr val="000000"/>
                </a:solidFill>
                <a:effectLst/>
                <a:latin typeface="Calibri"/>
                <a:ea typeface="Calibri"/>
                <a:cs typeface="Calibri"/>
              </a:rPr>
              <a:t>Say:</a:t>
            </a:r>
            <a:r>
              <a:rPr lang="en-US" sz="1800" kern="100" dirty="0">
                <a:solidFill>
                  <a:srgbClr val="000000"/>
                </a:solidFill>
                <a:effectLst/>
                <a:latin typeface="Calibri"/>
                <a:ea typeface="Calibri"/>
                <a:cs typeface="Calibri"/>
              </a:rPr>
              <a:t> </a:t>
            </a:r>
            <a:r>
              <a:rPr lang="en-US" sz="1800" kern="100" dirty="0">
                <a:solidFill>
                  <a:srgbClr val="000000"/>
                </a:solidFill>
                <a:latin typeface="Calibri"/>
                <a:ea typeface="Calibri"/>
                <a:cs typeface="Calibri"/>
              </a:rPr>
              <a:t>T</a:t>
            </a:r>
            <a:r>
              <a:rPr lang="en-US" kern="100" dirty="0">
                <a:solidFill>
                  <a:srgbClr val="000000"/>
                </a:solidFill>
              </a:rPr>
              <a:t>ake </a:t>
            </a:r>
            <a:r>
              <a:rPr lang="en-US" kern="100" dirty="0">
                <a:solidFill>
                  <a:srgbClr val="000000"/>
                </a:solidFill>
                <a:effectLst/>
              </a:rPr>
              <a:t>a </a:t>
            </a:r>
            <a:r>
              <a:rPr lang="en-US" kern="100" dirty="0">
                <a:solidFill>
                  <a:srgbClr val="000000"/>
                </a:solidFill>
              </a:rPr>
              <a:t>look at the 87 Human Emotions &amp; Experiences chart </a:t>
            </a:r>
            <a:r>
              <a:rPr lang="en-US" kern="100" dirty="0">
                <a:solidFill>
                  <a:srgbClr val="000000"/>
                </a:solidFill>
                <a:effectLst/>
              </a:rPr>
              <a:t>and </a:t>
            </a:r>
            <a:r>
              <a:rPr lang="en-US" kern="100" dirty="0">
                <a:solidFill>
                  <a:srgbClr val="000000"/>
                </a:solidFill>
              </a:rPr>
              <a:t>pick </a:t>
            </a:r>
            <a:r>
              <a:rPr lang="en-US" kern="100" dirty="0">
                <a:solidFill>
                  <a:srgbClr val="000000"/>
                </a:solidFill>
                <a:effectLst/>
              </a:rPr>
              <a:t>one </a:t>
            </a:r>
            <a:r>
              <a:rPr lang="en-US" kern="100" dirty="0">
                <a:solidFill>
                  <a:srgbClr val="000000"/>
                </a:solidFill>
              </a:rPr>
              <a:t>category </a:t>
            </a:r>
            <a:r>
              <a:rPr lang="en-US" kern="100" dirty="0">
                <a:solidFill>
                  <a:srgbClr val="000000"/>
                </a:solidFill>
                <a:effectLst/>
              </a:rPr>
              <a:t>that you </a:t>
            </a:r>
            <a:r>
              <a:rPr lang="en-US" kern="100" dirty="0">
                <a:solidFill>
                  <a:srgbClr val="000000"/>
                </a:solidFill>
              </a:rPr>
              <a:t>connect with the listed emotions more often than others</a:t>
            </a:r>
            <a:r>
              <a:rPr lang="en-US" kern="100" dirty="0">
                <a:solidFill>
                  <a:srgbClr val="000000"/>
                </a:solidFill>
                <a:effectLst/>
              </a:rPr>
              <a:t>.</a:t>
            </a:r>
            <a:r>
              <a:rPr lang="en-US" kern="100" dirty="0">
                <a:solidFill>
                  <a:srgbClr val="000000"/>
                </a:solidFill>
              </a:rPr>
              <a:t> </a:t>
            </a:r>
            <a:endParaRPr lang="en-US" dirty="0">
              <a:ea typeface="Calibri" panose="020F0502020204030204"/>
              <a:cs typeface="Calibri" panose="020F0502020204030204"/>
            </a:endParaRPr>
          </a:p>
          <a:p>
            <a:pPr marL="114300" lvl="1"/>
            <a:r>
              <a:rPr lang="en-US" kern="100" dirty="0">
                <a:solidFill>
                  <a:srgbClr val="000000"/>
                </a:solidFill>
              </a:rPr>
              <a:t>Reflect with a trusted colleague on:</a:t>
            </a:r>
            <a:endParaRPr lang="en-US" dirty="0">
              <a:ea typeface="Calibri" panose="020F0502020204030204"/>
              <a:cs typeface="Calibri" panose="020F0502020204030204"/>
            </a:endParaRPr>
          </a:p>
          <a:p>
            <a:pPr lvl="1"/>
            <a:r>
              <a:rPr lang="en-US" kern="100">
                <a:solidFill>
                  <a:srgbClr val="000000"/>
                </a:solidFill>
              </a:rPr>
              <a:t>- The nuances and small differences between each emotion in your chosen category, </a:t>
            </a:r>
            <a:br>
              <a:rPr lang="en-US" kern="100" dirty="0">
                <a:solidFill>
                  <a:srgbClr val="000000"/>
                </a:solidFill>
              </a:rPr>
            </a:br>
            <a:r>
              <a:rPr lang="en-US" kern="100">
                <a:solidFill>
                  <a:srgbClr val="000000"/>
                </a:solidFill>
              </a:rPr>
              <a:t>- How they each feel, and </a:t>
            </a:r>
            <a:br>
              <a:rPr lang="en-US" kern="100" dirty="0">
                <a:solidFill>
                  <a:srgbClr val="000000"/>
                </a:solidFill>
              </a:rPr>
            </a:br>
            <a:r>
              <a:rPr lang="en-US" kern="100">
                <a:solidFill>
                  <a:srgbClr val="000000"/>
                </a:solidFill>
              </a:rPr>
              <a:t>- How do you show up differently, with each of these emotions?</a:t>
            </a:r>
            <a:endParaRPr lang="en-US" kern="100" dirty="0">
              <a:solidFill>
                <a:srgbClr val="000000"/>
              </a:solidFill>
              <a:ea typeface="Calibri" panose="020F0502020204030204"/>
              <a:cs typeface="Calibri" panose="020F0502020204030204"/>
            </a:endParaRPr>
          </a:p>
          <a:p>
            <a:pPr marL="114300" marR="0" lvl="1">
              <a:spcBef>
                <a:spcPts val="0"/>
              </a:spcBef>
              <a:spcAft>
                <a:spcPts val="0"/>
              </a:spcAft>
            </a:pPr>
            <a:endParaRPr lang="en-US" kern="100" dirty="0">
              <a:solidFill>
                <a:srgbClr val="000000"/>
              </a:solidFill>
              <a:effectLst/>
              <a:latin typeface="Calibri" panose="020F0502020204030204" pitchFamily="34" charset="0"/>
              <a:ea typeface="Calibri" panose="020F0502020204030204" pitchFamily="34" charset="0"/>
              <a:cs typeface="Calibri"/>
            </a:endParaRPr>
          </a:p>
          <a:p>
            <a:pPr marL="342900" marR="0" indent="-6350">
              <a:lnSpc>
                <a:spcPct val="151000"/>
              </a:lnSpc>
              <a:spcBef>
                <a:spcPts val="0"/>
              </a:spcBef>
              <a:spcAft>
                <a:spcPts val="0"/>
              </a:spcAft>
            </a:pPr>
            <a:r>
              <a:rPr lang="en-US" sz="1800" i="1" kern="100" dirty="0">
                <a:solidFill>
                  <a:srgbClr val="000000"/>
                </a:solidFill>
                <a:effectLst/>
                <a:latin typeface="Calibri"/>
                <a:ea typeface="Calibri"/>
                <a:cs typeface="Calibri"/>
              </a:rPr>
              <a:t>Please be open to broadening your awareness and vocabulary.</a:t>
            </a:r>
            <a:endParaRPr lang="en-US" sz="1800" kern="100" dirty="0">
              <a:solidFill>
                <a:srgbClr val="000000"/>
              </a:solidFill>
              <a:effectLst/>
              <a:latin typeface="Calibri"/>
              <a:ea typeface="Calibri"/>
              <a:cs typeface="Calibri"/>
            </a:endParaRPr>
          </a:p>
          <a:p>
            <a:pPr marL="342900" marR="0" indent="-6350">
              <a:lnSpc>
                <a:spcPct val="151000"/>
              </a:lnSpc>
              <a:spcBef>
                <a:spcPts val="0"/>
              </a:spcBef>
              <a:spcAft>
                <a:spcPts val="0"/>
              </a:spcAft>
            </a:pPr>
            <a:r>
              <a:rPr lang="en-US" sz="1800" i="1" kern="100" dirty="0">
                <a:solidFill>
                  <a:srgbClr val="000000"/>
                </a:solidFill>
                <a:effectLst/>
                <a:latin typeface="Calibri" panose="020F0502020204030204" pitchFamily="34" charset="0"/>
                <a:ea typeface="Calibri" panose="020F0502020204030204" pitchFamily="34" charset="0"/>
              </a:rPr>
              <a:t> </a:t>
            </a:r>
            <a:endParaRPr lang="en-US" sz="1800" kern="100" dirty="0">
              <a:solidFill>
                <a:srgbClr val="000000"/>
              </a:solidFill>
              <a:effectLst/>
              <a:latin typeface="Calibri" panose="020F0502020204030204" pitchFamily="34" charset="0"/>
              <a:ea typeface="Calibri" panose="020F0502020204030204" pitchFamily="34" charset="0"/>
            </a:endParaRPr>
          </a:p>
          <a:p>
            <a:pPr marL="342900" marR="0" indent="-6350">
              <a:lnSpc>
                <a:spcPct val="151000"/>
              </a:lnSpc>
              <a:spcBef>
                <a:spcPts val="0"/>
              </a:spcBef>
              <a:spcAft>
                <a:spcPts val="0"/>
              </a:spcAft>
            </a:pPr>
            <a:r>
              <a:rPr lang="en-US" sz="1800" b="1" kern="100" dirty="0">
                <a:solidFill>
                  <a:srgbClr val="000000"/>
                </a:solidFill>
                <a:effectLst/>
                <a:latin typeface="Calibri" panose="020F0502020204030204" pitchFamily="34" charset="0"/>
                <a:ea typeface="Calibri" panose="020F0502020204030204" pitchFamily="34" charset="0"/>
              </a:rPr>
              <a:t>Say:</a:t>
            </a:r>
            <a:r>
              <a:rPr lang="en-US" sz="1800" kern="100" dirty="0">
                <a:solidFill>
                  <a:srgbClr val="000000"/>
                </a:solidFill>
                <a:effectLst/>
                <a:latin typeface="Calibri" panose="020F0502020204030204" pitchFamily="34" charset="0"/>
                <a:ea typeface="Calibri" panose="020F0502020204030204" pitchFamily="34" charset="0"/>
              </a:rPr>
              <a:t> I’m going to ask you to talk with your neighbor or with someone in the room with whom you feel most comfortable. Please take 5-7 minutes to share with each other a little about the situation, and what emotions and experiences may have created that moment for you. </a:t>
            </a:r>
            <a:r>
              <a:rPr lang="en-US" sz="1800" i="1" kern="100" dirty="0">
                <a:solidFill>
                  <a:srgbClr val="000000"/>
                </a:solidFill>
                <a:effectLst/>
                <a:latin typeface="Calibri" panose="020F0502020204030204" pitchFamily="34" charset="0"/>
                <a:ea typeface="Calibri" panose="020F0502020204030204" pitchFamily="34" charset="0"/>
              </a:rPr>
              <a:t>Please be great listeners and don’t interrupt or affiliate with the situation. This is your time to listen. I will check-in with timing to ensure you each have a chance to share.</a:t>
            </a:r>
            <a:endParaRPr lang="en-US" sz="1800" kern="100" dirty="0">
              <a:solidFill>
                <a:srgbClr val="000000"/>
              </a:solidFill>
              <a:effectLst/>
              <a:latin typeface="Calibri" panose="020F0502020204030204" pitchFamily="34" charset="0"/>
              <a:ea typeface="Calibri" panose="020F0502020204030204" pitchFamily="34" charset="0"/>
            </a:endParaRPr>
          </a:p>
          <a:p>
            <a:pPr marL="0" marR="0">
              <a:lnSpc>
                <a:spcPct val="115000"/>
              </a:lnSpc>
              <a:spcBef>
                <a:spcPts val="0"/>
              </a:spcBef>
              <a:spcAft>
                <a:spcPts val="800"/>
              </a:spcAft>
            </a:pPr>
            <a:br>
              <a:rPr lang="en-US" sz="1800" i="1" dirty="0">
                <a:solidFill>
                  <a:srgbClr val="000000"/>
                </a:solidFill>
                <a:effectLst/>
                <a:latin typeface="Calibri" panose="020F0502020204030204" pitchFamily="34" charset="0"/>
                <a:ea typeface="Calibri" panose="020F0502020204030204" pitchFamily="34" charset="0"/>
              </a:rPr>
            </a:br>
            <a:r>
              <a:rPr lang="en-US" sz="1800" i="1" kern="100" dirty="0">
                <a:solidFill>
                  <a:srgbClr val="000000"/>
                </a:solidFill>
                <a:effectLst/>
                <a:latin typeface="Calibri" panose="020F0502020204030204" pitchFamily="34" charset="0"/>
                <a:ea typeface="Calibri" panose="020F0502020204030204" pitchFamily="34" charset="0"/>
              </a:rPr>
              <a:t> </a:t>
            </a:r>
            <a:endParaRPr lang="en-US" sz="1800" kern="100" dirty="0">
              <a:solidFill>
                <a:srgbClr val="000000"/>
              </a:solidFill>
              <a:effectLst/>
              <a:latin typeface="Calibri" panose="020F0502020204030204" pitchFamily="34" charset="0"/>
              <a:ea typeface="Calibri" panose="020F0502020204030204" pitchFamily="34" charset="0"/>
            </a:endParaRPr>
          </a:p>
          <a:p>
            <a:pPr marL="342900" indent="-6350">
              <a:lnSpc>
                <a:spcPct val="151000"/>
              </a:lnSpc>
            </a:pPr>
            <a:br>
              <a:rPr lang="en-US" sz="1800" kern="100" dirty="0">
                <a:effectLst/>
                <a:latin typeface="Calibri" panose="020F0502020204030204" pitchFamily="34" charset="0"/>
                <a:ea typeface="Calibri" panose="020F0502020204030204" pitchFamily="34" charset="0"/>
                <a:cs typeface="Calibri"/>
              </a:rPr>
            </a:br>
            <a:r>
              <a:rPr lang="en-US" sz="1800" b="1" kern="100" dirty="0">
                <a:solidFill>
                  <a:srgbClr val="000000"/>
                </a:solidFill>
                <a:effectLst/>
                <a:latin typeface="Calibri"/>
                <a:ea typeface="Calibri"/>
                <a:cs typeface="Calibri"/>
              </a:rPr>
              <a:t>Say:</a:t>
            </a:r>
            <a:r>
              <a:rPr lang="en-US" sz="1800" kern="100" dirty="0">
                <a:solidFill>
                  <a:srgbClr val="000000"/>
                </a:solidFill>
                <a:effectLst/>
                <a:latin typeface="Calibri"/>
                <a:ea typeface="Calibri"/>
                <a:cs typeface="Calibri"/>
              </a:rPr>
              <a:t> It is important to note that this list uses English terms, and other languages may have a more perfect fit. </a:t>
            </a:r>
            <a:r>
              <a:rPr lang="en-US" kern="100" dirty="0">
                <a:solidFill>
                  <a:srgbClr val="000000"/>
                </a:solidFill>
              </a:rPr>
              <a:t>Additionally, many languages have more specific words for the human emotional experience.  Are </a:t>
            </a:r>
            <a:r>
              <a:rPr lang="en-US" kern="100" dirty="0">
                <a:solidFill>
                  <a:srgbClr val="000000"/>
                </a:solidFill>
                <a:effectLst/>
              </a:rPr>
              <a:t>you </a:t>
            </a:r>
            <a:r>
              <a:rPr lang="en-US" kern="100" dirty="0">
                <a:solidFill>
                  <a:srgbClr val="000000"/>
                </a:solidFill>
              </a:rPr>
              <a:t>familiar </a:t>
            </a:r>
            <a:r>
              <a:rPr lang="en-US" kern="100" dirty="0">
                <a:solidFill>
                  <a:srgbClr val="000000"/>
                </a:solidFill>
                <a:effectLst/>
              </a:rPr>
              <a:t>with </a:t>
            </a:r>
            <a:r>
              <a:rPr lang="en-US" kern="100" dirty="0">
                <a:solidFill>
                  <a:srgbClr val="000000"/>
                </a:solidFill>
              </a:rPr>
              <a:t>any examples of a different </a:t>
            </a:r>
            <a:r>
              <a:rPr lang="en-US" kern="100" dirty="0">
                <a:solidFill>
                  <a:srgbClr val="000000"/>
                </a:solidFill>
                <a:effectLst/>
              </a:rPr>
              <a:t>language that describes an </a:t>
            </a:r>
            <a:r>
              <a:rPr lang="en-US" kern="100" dirty="0">
                <a:solidFill>
                  <a:srgbClr val="000000"/>
                </a:solidFill>
              </a:rPr>
              <a:t>emotion/emotional experience better than </a:t>
            </a:r>
            <a:r>
              <a:rPr lang="en-US" kern="100" dirty="0">
                <a:solidFill>
                  <a:srgbClr val="000000"/>
                </a:solidFill>
                <a:effectLst/>
              </a:rPr>
              <a:t>English?</a:t>
            </a:r>
            <a:endParaRPr lang="en-US" kern="100" dirty="0"/>
          </a:p>
        </p:txBody>
      </p:sp>
      <p:sp>
        <p:nvSpPr>
          <p:cNvPr id="4" name="Slide Number Placeholder 3"/>
          <p:cNvSpPr>
            <a:spLocks noGrp="1"/>
          </p:cNvSpPr>
          <p:nvPr>
            <p:ph type="sldNum" sz="quarter" idx="5"/>
          </p:nvPr>
        </p:nvSpPr>
        <p:spPr/>
        <p:txBody>
          <a:bodyPr/>
          <a:lstStyle/>
          <a:p>
            <a:fld id="{769943EA-69D9-7E49-97CD-A49926F617C9}" type="slidenum">
              <a:rPr lang="en-US" smtClean="0"/>
              <a:t>5</a:t>
            </a:fld>
            <a:endParaRPr lang="en-US"/>
          </a:p>
        </p:txBody>
      </p:sp>
    </p:spTree>
    <p:extLst>
      <p:ext uri="{BB962C8B-B14F-4D97-AF65-F5344CB8AC3E}">
        <p14:creationId xmlns:p14="http://schemas.microsoft.com/office/powerpoint/2010/main" val="412128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Debrief:</a:t>
            </a:r>
            <a:r>
              <a:rPr lang="en-US" dirty="0"/>
              <a:t> Consider what you learned from the discussion. </a:t>
            </a:r>
          </a:p>
          <a:p>
            <a:pPr marL="285750" indent="-285750">
              <a:buFont typeface="Symbol"/>
              <a:buChar char="•"/>
            </a:pPr>
            <a:r>
              <a:rPr lang="en-US" dirty="0"/>
              <a:t>How does the language surrounding emotions impact your lived experience? </a:t>
            </a:r>
          </a:p>
          <a:p>
            <a:pPr marL="285750" indent="-285750">
              <a:buFont typeface="Symbol"/>
              <a:buChar char="•"/>
            </a:pPr>
            <a:r>
              <a:rPr lang="en-US" dirty="0"/>
              <a:t>Was this activity helpful? </a:t>
            </a:r>
            <a:r>
              <a:rPr lang="en-US" i="1" dirty="0"/>
              <a:t>(Take a couple comments if offered). </a:t>
            </a:r>
            <a:endParaRPr lang="en-US" dirty="0"/>
          </a:p>
          <a:p>
            <a:endParaRPr lang="en-US" dirty="0"/>
          </a:p>
          <a:p>
            <a:r>
              <a:rPr lang="en-US" dirty="0"/>
              <a:t>Thank you for sharing with each other and for participating in this month’s </a:t>
            </a:r>
            <a:r>
              <a:rPr lang="en-US" dirty="0" err="1"/>
              <a:t>EveryOredigger</a:t>
            </a:r>
            <a:r>
              <a:rPr lang="en-US" dirty="0"/>
              <a:t> activity.</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769943EA-69D9-7E49-97CD-A49926F617C9}" type="slidenum">
              <a:rPr lang="en-US" smtClean="0"/>
              <a:t>6</a:t>
            </a:fld>
            <a:endParaRPr lang="en-US"/>
          </a:p>
        </p:txBody>
      </p:sp>
    </p:spTree>
    <p:extLst>
      <p:ext uri="{BB962C8B-B14F-4D97-AF65-F5344CB8AC3E}">
        <p14:creationId xmlns:p14="http://schemas.microsoft.com/office/powerpoint/2010/main" val="437636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Solid Black">
    <p:bg>
      <p:bgPr>
        <a:solidFill>
          <a:srgbClr val="21314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74725" y="2677626"/>
            <a:ext cx="10354360" cy="1843238"/>
          </a:xfrm>
        </p:spPr>
        <p:txBody>
          <a:bodyPr lIns="0" tIns="0" rIns="0" bIns="0" anchor="t" anchorCtr="0">
            <a:normAutofit/>
          </a:bodyPr>
          <a:lstStyle>
            <a:lvl1pPr algn="l">
              <a:defRPr sz="6000" b="1">
                <a:solidFill>
                  <a:schemeClr val="bg1"/>
                </a:solidFill>
                <a:latin typeface="Roboto" panose="02000000000000000000" pitchFamily="2" charset="0"/>
                <a:ea typeface="Roboto" panose="02000000000000000000" pitchFamily="2" charset="0"/>
                <a:cs typeface="Arial" panose="020B0604020202020204" pitchFamily="34" charset="0"/>
              </a:defRPr>
            </a:lvl1pPr>
          </a:lstStyle>
          <a:p>
            <a:r>
              <a:rPr lang="en-US"/>
              <a:t>Presentation title goes </a:t>
            </a:r>
            <a:br>
              <a:rPr lang="en-US"/>
            </a:br>
            <a:r>
              <a:rPr lang="en-US"/>
              <a:t>here and here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6" y="2339665"/>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974725" y="4709626"/>
            <a:ext cx="10354360" cy="407460"/>
          </a:xfrm>
        </p:spPr>
        <p:txBody>
          <a:bodyPr lIns="0" tIns="0" rIns="0" bIns="0"/>
          <a:lstStyle>
            <a:lvl1pPr marL="0" indent="0" algn="l">
              <a:buNone/>
              <a:defRPr sz="2400" b="1">
                <a:solidFill>
                  <a:srgbClr val="AEB3B8"/>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PRESENTATION SUBTITLE</a:t>
            </a:r>
          </a:p>
        </p:txBody>
      </p:sp>
      <p:sp>
        <p:nvSpPr>
          <p:cNvPr id="6" name="Text Placeholder 15">
            <a:extLst>
              <a:ext uri="{FF2B5EF4-FFF2-40B4-BE49-F238E27FC236}">
                <a16:creationId xmlns:a16="http://schemas.microsoft.com/office/drawing/2014/main" id="{2BBC7A98-1B1E-8545-AABD-0F79723A230C}"/>
              </a:ext>
            </a:extLst>
          </p:cNvPr>
          <p:cNvSpPr>
            <a:spLocks noGrp="1"/>
          </p:cNvSpPr>
          <p:nvPr>
            <p:ph type="body" sz="quarter" idx="10" hasCustomPrompt="1"/>
          </p:nvPr>
        </p:nvSpPr>
        <p:spPr>
          <a:xfrm>
            <a:off x="974725" y="5148794"/>
            <a:ext cx="10354360" cy="463108"/>
          </a:xfrm>
        </p:spPr>
        <p:txBody>
          <a:bodyPr lIns="0" tIns="0" rIns="0" bIns="0">
            <a:normAutofit/>
          </a:bodyPr>
          <a:lstStyle>
            <a:lvl1pPr marL="0" indent="0">
              <a:buNone/>
              <a:defRPr sz="2400">
                <a:solidFill>
                  <a:schemeClr val="bg1"/>
                </a:solidFill>
                <a:latin typeface="Roboto" panose="02000000000000000000" pitchFamily="2" charset="0"/>
                <a:ea typeface="Roboto" panose="020000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Month XX, 2020</a:t>
            </a:r>
          </a:p>
        </p:txBody>
      </p:sp>
      <p:sp>
        <p:nvSpPr>
          <p:cNvPr id="7" name="Footer Placeholder 4">
            <a:extLst>
              <a:ext uri="{FF2B5EF4-FFF2-40B4-BE49-F238E27FC236}">
                <a16:creationId xmlns:a16="http://schemas.microsoft.com/office/drawing/2014/main" id="{AA810B86-CAB7-EA43-BC2F-6E66762DC8D3}"/>
              </a:ext>
            </a:extLst>
          </p:cNvPr>
          <p:cNvSpPr>
            <a:spLocks noGrp="1"/>
          </p:cNvSpPr>
          <p:nvPr>
            <p:ph type="ftr" sz="quarter" idx="3"/>
          </p:nvPr>
        </p:nvSpPr>
        <p:spPr>
          <a:xfrm>
            <a:off x="952500" y="1774216"/>
            <a:ext cx="10376585" cy="365125"/>
          </a:xfrm>
          <a:prstGeom prst="rect">
            <a:avLst/>
          </a:prstGeom>
          <a:noFill/>
        </p:spPr>
        <p:txBody>
          <a:bodyPr vert="horz" lIns="0" tIns="0" rIns="0" bIns="0" rtlCol="0" anchor="ctr"/>
          <a:lstStyle>
            <a:lvl1pPr algn="l">
              <a:defRPr sz="2200" b="0">
                <a:solidFill>
                  <a:schemeClr val="bg1"/>
                </a:solidFill>
                <a:latin typeface="Roboto" panose="02000000000000000000" pitchFamily="2" charset="0"/>
                <a:ea typeface="Roboto" panose="02000000000000000000" pitchFamily="2" charset="0"/>
              </a:defRPr>
            </a:lvl1pPr>
          </a:lstStyle>
          <a:p>
            <a:r>
              <a:rPr lang="en-US"/>
              <a:t>Insert-&gt;Header and Footer-&gt;Type Customizable Name</a:t>
            </a:r>
          </a:p>
        </p:txBody>
      </p:sp>
      <p:pic>
        <p:nvPicPr>
          <p:cNvPr id="10" name="Picture 9">
            <a:extLst>
              <a:ext uri="{FF2B5EF4-FFF2-40B4-BE49-F238E27FC236}">
                <a16:creationId xmlns:a16="http://schemas.microsoft.com/office/drawing/2014/main" id="{B1C43153-EF1A-E3C3-FF3A-2929C4F23DB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58386" y="0"/>
            <a:ext cx="2400627" cy="876750"/>
          </a:xfrm>
          <a:prstGeom prst="rect">
            <a:avLst/>
          </a:prstGeom>
        </p:spPr>
      </p:pic>
    </p:spTree>
    <p:extLst>
      <p:ext uri="{BB962C8B-B14F-4D97-AF65-F5344CB8AC3E}">
        <p14:creationId xmlns:p14="http://schemas.microsoft.com/office/powerpoint/2010/main" val="35599010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60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ullet Slide - 2 Lin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AEF4-B950-814D-A811-CD17BDDF049C}"/>
              </a:ext>
            </a:extLst>
          </p:cNvPr>
          <p:cNvSpPr>
            <a:spLocks noGrp="1"/>
          </p:cNvSpPr>
          <p:nvPr>
            <p:ph type="title" hasCustomPrompt="1"/>
          </p:nvPr>
        </p:nvSpPr>
        <p:spPr>
          <a:xfrm>
            <a:off x="952500" y="389509"/>
            <a:ext cx="10287000" cy="1331865"/>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 </a:t>
            </a:r>
            <a:br>
              <a:rPr lang="en-US"/>
            </a:br>
            <a:r>
              <a:rPr lang="en-US"/>
              <a:t>that runs to two lines</a:t>
            </a:r>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952500" y="17340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952500" y="2050741"/>
            <a:ext cx="10287000" cy="3892859"/>
          </a:xfrm>
        </p:spPr>
        <p:txBody>
          <a:bodyPr lIns="0" tIns="0" rIns="0" bIns="0"/>
          <a:lstStyle>
            <a:lvl1pPr marL="228600" indent="-228600">
              <a:buClr>
                <a:schemeClr val="tx2"/>
              </a:buClr>
              <a:buSzPct val="95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1pPr>
            <a:lvl2pPr marL="685800" indent="-228600">
              <a:buClr>
                <a:schemeClr val="tx2"/>
              </a:buClr>
              <a:buSzPct val="100000"/>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2pPr>
            <a:lvl3pPr marL="11430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3pPr>
            <a:lvl4pPr marL="16002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4pPr>
            <a:lvl5pPr marL="20574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7995AAAF-3BA6-4445-BF32-091644479611}"/>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Footer Placeholder 4">
            <a:extLst>
              <a:ext uri="{FF2B5EF4-FFF2-40B4-BE49-F238E27FC236}">
                <a16:creationId xmlns:a16="http://schemas.microsoft.com/office/drawing/2014/main" id="{8678EF36-A6E8-DB4E-8C3A-B3624ECEE498}"/>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4" name="Picture 3">
            <a:extLst>
              <a:ext uri="{FF2B5EF4-FFF2-40B4-BE49-F238E27FC236}">
                <a16:creationId xmlns:a16="http://schemas.microsoft.com/office/drawing/2014/main" id="{E293003A-3439-2BD8-55C6-02BBB86E369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2897963369"/>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3840" userDrawn="1">
          <p15:clr>
            <a:srgbClr val="FBAE40"/>
          </p15:clr>
        </p15:guide>
        <p15:guide id="3" pos="600" userDrawn="1">
          <p15:clr>
            <a:srgbClr val="FBAE40"/>
          </p15:clr>
        </p15:guide>
        <p15:guide id="4" pos="7080" userDrawn="1">
          <p15:clr>
            <a:srgbClr val="FBAE40"/>
          </p15:clr>
        </p15:guide>
        <p15:guide id="8" orient="horz" pos="374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Text Layout">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62D2F673-8F81-4982-AA66-35312BF3859C}"/>
              </a:ext>
            </a:extLst>
          </p:cNvPr>
          <p:cNvSpPr>
            <a:spLocks noGrp="1"/>
          </p:cNvSpPr>
          <p:nvPr>
            <p:ph type="title" hasCustomPrompt="1"/>
          </p:nvPr>
        </p:nvSpPr>
        <p:spPr>
          <a:xfrm>
            <a:off x="952499" y="526777"/>
            <a:ext cx="10287001" cy="869089"/>
          </a:xfrm>
        </p:spPr>
        <p:txBody>
          <a:bodyPr lIns="0" tIns="0" rIns="0" bIns="0"/>
          <a:lstStyle>
            <a:lvl1pPr>
              <a:defRPr>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4800224" cy="754602"/>
          </a:xfrm>
        </p:spPr>
        <p:txBody>
          <a:bodyPr lIns="0" tIns="0" rIns="0" bIns="0" anchor="b" anchorCtr="0">
            <a:normAutofit/>
          </a:bodyPr>
          <a:lstStyle>
            <a:lvl1pPr marL="0" indent="0">
              <a:buSzPct val="95000"/>
              <a:buFont typeface="Arial" panose="020B0604020202020204" pitchFamily="34" charset="0"/>
              <a:buNone/>
              <a:defRPr sz="2400" b="1">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p:ph idx="10" hasCustomPrompt="1"/>
          </p:nvPr>
        </p:nvSpPr>
        <p:spPr>
          <a:xfrm>
            <a:off x="952501" y="2674398"/>
            <a:ext cx="4800219" cy="3279254"/>
          </a:xfrm>
        </p:spPr>
        <p:txBody>
          <a:bodyPr lIns="0" tIns="0" rIns="0" bIns="0">
            <a:normAutofit/>
          </a:bodyPr>
          <a:lstStyle>
            <a:lvl1pPr marL="0" indent="0">
              <a:buSzPct val="95000"/>
              <a:buFont typeface="Arial" panose="020B0604020202020204" pitchFamily="34" charset="0"/>
              <a:buNone/>
              <a:defRPr sz="1800" b="0">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19" name="Content Placeholder 2">
            <a:extLst>
              <a:ext uri="{FF2B5EF4-FFF2-40B4-BE49-F238E27FC236}">
                <a16:creationId xmlns:a16="http://schemas.microsoft.com/office/drawing/2014/main" id="{A07502CC-5B90-4BCF-B63B-36D026C9AE96}"/>
              </a:ext>
            </a:extLst>
          </p:cNvPr>
          <p:cNvSpPr>
            <a:spLocks noGrp="1"/>
          </p:cNvSpPr>
          <p:nvPr>
            <p:ph idx="15" hasCustomPrompt="1"/>
          </p:nvPr>
        </p:nvSpPr>
        <p:spPr>
          <a:xfrm>
            <a:off x="6433724" y="1676706"/>
            <a:ext cx="4800224" cy="754602"/>
          </a:xfrm>
        </p:spPr>
        <p:txBody>
          <a:bodyPr lIns="0" tIns="0" rIns="0" bIns="0" anchor="b" anchorCtr="0">
            <a:normAutofit/>
          </a:bodyPr>
          <a:lstStyle>
            <a:lvl1pPr marL="0" indent="0">
              <a:buSzPct val="95000"/>
              <a:buFont typeface="Arial" panose="020B0604020202020204" pitchFamily="34" charset="0"/>
              <a:buNone/>
              <a:defRPr sz="2400" b="1">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0" name="Content Placeholder 2">
            <a:extLst>
              <a:ext uri="{FF2B5EF4-FFF2-40B4-BE49-F238E27FC236}">
                <a16:creationId xmlns:a16="http://schemas.microsoft.com/office/drawing/2014/main" id="{F169EF16-BA54-4279-A087-A65E4F26675F}"/>
              </a:ext>
            </a:extLst>
          </p:cNvPr>
          <p:cNvSpPr>
            <a:spLocks noGrp="1"/>
          </p:cNvSpPr>
          <p:nvPr>
            <p:ph idx="16" hasCustomPrompt="1"/>
          </p:nvPr>
        </p:nvSpPr>
        <p:spPr>
          <a:xfrm>
            <a:off x="6433725" y="2664346"/>
            <a:ext cx="4800224" cy="3279254"/>
          </a:xfrm>
        </p:spPr>
        <p:txBody>
          <a:bodyPr lIns="0" tIns="0" rIns="0" bIns="0">
            <a:normAutofit/>
          </a:bodyPr>
          <a:lstStyle>
            <a:lvl1pPr marL="0" indent="0">
              <a:buSzPct val="95000"/>
              <a:buFont typeface="Arial" panose="020B0604020202020204" pitchFamily="34" charset="0"/>
              <a:buNone/>
              <a:defRPr sz="1800" b="0">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a:cxnSpLocks/>
          </p:cNvCxnSpPr>
          <p:nvPr userDrawn="1"/>
        </p:nvCxnSpPr>
        <p:spPr>
          <a:xfrm>
            <a:off x="6096000" y="1686758"/>
            <a:ext cx="0" cy="4256842"/>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8B99253-B000-1442-A7D2-EB536C15CBCB}"/>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6" name="Footer Placeholder 4">
            <a:extLst>
              <a:ext uri="{FF2B5EF4-FFF2-40B4-BE49-F238E27FC236}">
                <a16:creationId xmlns:a16="http://schemas.microsoft.com/office/drawing/2014/main" id="{45D918E3-A228-4F47-B892-288E22CD6CB2}"/>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DF8C99DE-2A1F-6A2D-5824-FD1221420D0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2899422758"/>
      </p:ext>
    </p:extLst>
  </p:cSld>
  <p:clrMapOvr>
    <a:masterClrMapping/>
  </p:clrMapOvr>
  <p:extLst>
    <p:ext uri="{DCECCB84-F9BA-43D5-87BE-67443E8EF086}">
      <p15:sldGuideLst xmlns:p15="http://schemas.microsoft.com/office/powerpoint/2012/main">
        <p15:guide id="1" orient="horz" pos="3744"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697" userDrawn="1">
          <p15:clr>
            <a:srgbClr val="FBAE40"/>
          </p15:clr>
        </p15:guide>
        <p15:guide id="7" orient="horz" pos="240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Text Layout">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103BAF8-AE0C-4C2A-AFFE-5EFC74007B1B}"/>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316674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p:ph idx="10" hasCustomPrompt="1"/>
          </p:nvPr>
        </p:nvSpPr>
        <p:spPr>
          <a:xfrm>
            <a:off x="952501" y="2674398"/>
            <a:ext cx="3166740"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15" name="Content Placeholder 2">
            <a:extLst>
              <a:ext uri="{FF2B5EF4-FFF2-40B4-BE49-F238E27FC236}">
                <a16:creationId xmlns:a16="http://schemas.microsoft.com/office/drawing/2014/main" id="{700A296A-0A06-4FFB-B935-517187294F6B}"/>
              </a:ext>
            </a:extLst>
          </p:cNvPr>
          <p:cNvSpPr>
            <a:spLocks noGrp="1"/>
          </p:cNvSpPr>
          <p:nvPr>
            <p:ph idx="11" hasCustomPrompt="1"/>
          </p:nvPr>
        </p:nvSpPr>
        <p:spPr>
          <a:xfrm>
            <a:off x="4616385" y="1686756"/>
            <a:ext cx="2973372"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6" name="Content Placeholder 2">
            <a:extLst>
              <a:ext uri="{FF2B5EF4-FFF2-40B4-BE49-F238E27FC236}">
                <a16:creationId xmlns:a16="http://schemas.microsoft.com/office/drawing/2014/main" id="{4DA600F9-1950-41BD-ACB3-21F2B5AE9494}"/>
              </a:ext>
            </a:extLst>
          </p:cNvPr>
          <p:cNvSpPr>
            <a:spLocks noGrp="1"/>
          </p:cNvSpPr>
          <p:nvPr>
            <p:ph idx="12" hasCustomPrompt="1"/>
          </p:nvPr>
        </p:nvSpPr>
        <p:spPr>
          <a:xfrm>
            <a:off x="4616386" y="2674396"/>
            <a:ext cx="2973372"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17" name="Content Placeholder 2">
            <a:extLst>
              <a:ext uri="{FF2B5EF4-FFF2-40B4-BE49-F238E27FC236}">
                <a16:creationId xmlns:a16="http://schemas.microsoft.com/office/drawing/2014/main" id="{D4DB30FF-E82C-424F-A06C-EFC3CFC45E36}"/>
              </a:ext>
            </a:extLst>
          </p:cNvPr>
          <p:cNvSpPr>
            <a:spLocks noGrp="1"/>
          </p:cNvSpPr>
          <p:nvPr>
            <p:ph idx="13" hasCustomPrompt="1"/>
          </p:nvPr>
        </p:nvSpPr>
        <p:spPr>
          <a:xfrm>
            <a:off x="8063514" y="1686756"/>
            <a:ext cx="316674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8" name="Content Placeholder 2">
            <a:extLst>
              <a:ext uri="{FF2B5EF4-FFF2-40B4-BE49-F238E27FC236}">
                <a16:creationId xmlns:a16="http://schemas.microsoft.com/office/drawing/2014/main" id="{36DC4408-89C4-4D74-957E-B2A4D59F76AE}"/>
              </a:ext>
            </a:extLst>
          </p:cNvPr>
          <p:cNvSpPr>
            <a:spLocks noGrp="1"/>
          </p:cNvSpPr>
          <p:nvPr>
            <p:ph idx="14" hasCustomPrompt="1"/>
          </p:nvPr>
        </p:nvSpPr>
        <p:spPr>
          <a:xfrm>
            <a:off x="8063515" y="2674396"/>
            <a:ext cx="3166740"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p:nvPr userDrawn="1"/>
        </p:nvCxnSpPr>
        <p:spPr>
          <a:xfrm>
            <a:off x="7806430" y="1679383"/>
            <a:ext cx="0" cy="42642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336E4CD-9037-4D69-A3E3-6380D9131A19}"/>
              </a:ext>
            </a:extLst>
          </p:cNvPr>
          <p:cNvCxnSpPr/>
          <p:nvPr userDrawn="1"/>
        </p:nvCxnSpPr>
        <p:spPr>
          <a:xfrm>
            <a:off x="4376691" y="1679383"/>
            <a:ext cx="0" cy="42642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2944143A-0CC6-6041-BD38-4C994DA8E0B2}"/>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1" name="Footer Placeholder 4">
            <a:extLst>
              <a:ext uri="{FF2B5EF4-FFF2-40B4-BE49-F238E27FC236}">
                <a16:creationId xmlns:a16="http://schemas.microsoft.com/office/drawing/2014/main" id="{642FB62D-41EB-7A41-B0D2-60C8BB6A3166}"/>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AD8AFB89-DBA0-F440-20D6-4149B6FA776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2851774748"/>
      </p:ext>
    </p:extLst>
  </p:cSld>
  <p:clrMapOvr>
    <a:masterClrMapping/>
  </p:clrMapOvr>
  <p:extLst>
    <p:ext uri="{DCECCB84-F9BA-43D5-87BE-67443E8EF086}">
      <p15:sldGuideLst xmlns:p15="http://schemas.microsoft.com/office/powerpoint/2012/main">
        <p15:guide id="2" pos="598" userDrawn="1">
          <p15:clr>
            <a:srgbClr val="FBAE40"/>
          </p15:clr>
        </p15:guide>
        <p15:guide id="3" pos="7080" userDrawn="1">
          <p15:clr>
            <a:srgbClr val="FBAE40"/>
          </p15:clr>
        </p15:guide>
        <p15:guide id="4" pos="3840" userDrawn="1">
          <p15:clr>
            <a:srgbClr val="FBAE40"/>
          </p15:clr>
        </p15:guide>
        <p15:guide id="5" orient="horz" pos="1054" userDrawn="1">
          <p15:clr>
            <a:srgbClr val="FBAE40"/>
          </p15:clr>
        </p15:guide>
        <p15:guide id="7" orient="horz" pos="3744" userDrawn="1">
          <p15:clr>
            <a:srgbClr val="FBAE40"/>
          </p15:clr>
        </p15:guide>
        <p15:guide id="8" orient="horz" pos="697" userDrawn="1">
          <p15:clr>
            <a:srgbClr val="FBAE40"/>
          </p15:clr>
        </p15:guide>
        <p15:guide id="9" orient="horz" pos="240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 Column Text Layout">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D42FEC1B-FCF8-4508-B227-27323879AC52}"/>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p:ph idx="10" hasCustomPrompt="1"/>
          </p:nvPr>
        </p:nvSpPr>
        <p:spPr>
          <a:xfrm>
            <a:off x="952501" y="2674398"/>
            <a:ext cx="2358867"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1" name="Straight Connector 10">
            <a:extLst>
              <a:ext uri="{FF2B5EF4-FFF2-40B4-BE49-F238E27FC236}">
                <a16:creationId xmlns:a16="http://schemas.microsoft.com/office/drawing/2014/main" id="{7336E4CD-9037-4D69-A3E3-6380D9131A19}"/>
              </a:ext>
            </a:extLst>
          </p:cNvPr>
          <p:cNvCxnSpPr/>
          <p:nvPr userDrawn="1"/>
        </p:nvCxnSpPr>
        <p:spPr>
          <a:xfrm>
            <a:off x="3524250" y="1686757"/>
            <a:ext cx="0" cy="425684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700A296A-0A06-4FFB-B935-517187294F6B}"/>
              </a:ext>
            </a:extLst>
          </p:cNvPr>
          <p:cNvSpPr>
            <a:spLocks noGrp="1"/>
          </p:cNvSpPr>
          <p:nvPr>
            <p:ph idx="11" hasCustomPrompt="1"/>
          </p:nvPr>
        </p:nvSpPr>
        <p:spPr>
          <a:xfrm>
            <a:off x="3737133" y="1686756"/>
            <a:ext cx="214876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6" name="Content Placeholder 2">
            <a:extLst>
              <a:ext uri="{FF2B5EF4-FFF2-40B4-BE49-F238E27FC236}">
                <a16:creationId xmlns:a16="http://schemas.microsoft.com/office/drawing/2014/main" id="{4DA600F9-1950-41BD-ACB3-21F2B5AE9494}"/>
              </a:ext>
            </a:extLst>
          </p:cNvPr>
          <p:cNvSpPr>
            <a:spLocks noGrp="1"/>
          </p:cNvSpPr>
          <p:nvPr>
            <p:ph idx="12" hasCustomPrompt="1"/>
          </p:nvPr>
        </p:nvSpPr>
        <p:spPr>
          <a:xfrm>
            <a:off x="3737134" y="2674396"/>
            <a:ext cx="2148760"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p:nvPr userDrawn="1"/>
        </p:nvCxnSpPr>
        <p:spPr>
          <a:xfrm>
            <a:off x="6096000" y="1686758"/>
            <a:ext cx="0" cy="42936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D4DB30FF-E82C-424F-A06C-EFC3CFC45E36}"/>
              </a:ext>
            </a:extLst>
          </p:cNvPr>
          <p:cNvSpPr>
            <a:spLocks noGrp="1"/>
          </p:cNvSpPr>
          <p:nvPr>
            <p:ph idx="13" hasCustomPrompt="1"/>
          </p:nvPr>
        </p:nvSpPr>
        <p:spPr>
          <a:xfrm>
            <a:off x="6306107" y="1686756"/>
            <a:ext cx="214876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8" name="Content Placeholder 2">
            <a:extLst>
              <a:ext uri="{FF2B5EF4-FFF2-40B4-BE49-F238E27FC236}">
                <a16:creationId xmlns:a16="http://schemas.microsoft.com/office/drawing/2014/main" id="{36DC4408-89C4-4D74-957E-B2A4D59F76AE}"/>
              </a:ext>
            </a:extLst>
          </p:cNvPr>
          <p:cNvSpPr>
            <a:spLocks noGrp="1"/>
          </p:cNvSpPr>
          <p:nvPr>
            <p:ph idx="14" hasCustomPrompt="1"/>
          </p:nvPr>
        </p:nvSpPr>
        <p:spPr>
          <a:xfrm>
            <a:off x="6306108" y="2674396"/>
            <a:ext cx="2148760"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p:nvPr userDrawn="1"/>
        </p:nvCxnSpPr>
        <p:spPr>
          <a:xfrm>
            <a:off x="8674100" y="1686757"/>
            <a:ext cx="0" cy="425684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A07502CC-5B90-4BCF-B63B-36D026C9AE96}"/>
              </a:ext>
            </a:extLst>
          </p:cNvPr>
          <p:cNvSpPr>
            <a:spLocks noGrp="1"/>
          </p:cNvSpPr>
          <p:nvPr>
            <p:ph idx="15" hasCustomPrompt="1"/>
          </p:nvPr>
        </p:nvSpPr>
        <p:spPr>
          <a:xfrm>
            <a:off x="8875080" y="1676706"/>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0" name="Content Placeholder 2">
            <a:extLst>
              <a:ext uri="{FF2B5EF4-FFF2-40B4-BE49-F238E27FC236}">
                <a16:creationId xmlns:a16="http://schemas.microsoft.com/office/drawing/2014/main" id="{F169EF16-BA54-4279-A087-A65E4F26675F}"/>
              </a:ext>
            </a:extLst>
          </p:cNvPr>
          <p:cNvSpPr>
            <a:spLocks noGrp="1"/>
          </p:cNvSpPr>
          <p:nvPr>
            <p:ph idx="16" hasCustomPrompt="1"/>
          </p:nvPr>
        </p:nvSpPr>
        <p:spPr>
          <a:xfrm>
            <a:off x="8875081" y="2664346"/>
            <a:ext cx="2358867" cy="3269204"/>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21" name="Rectangle 20">
            <a:extLst>
              <a:ext uri="{FF2B5EF4-FFF2-40B4-BE49-F238E27FC236}">
                <a16:creationId xmlns:a16="http://schemas.microsoft.com/office/drawing/2014/main" id="{55DF11BA-BD6E-E14D-A115-587308DBF4A7}"/>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3" name="Footer Placeholder 4">
            <a:extLst>
              <a:ext uri="{FF2B5EF4-FFF2-40B4-BE49-F238E27FC236}">
                <a16:creationId xmlns:a16="http://schemas.microsoft.com/office/drawing/2014/main" id="{9253C989-F49D-8D4D-BFD5-ECCB6E59B78D}"/>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9506DD18-7E52-E015-61B3-25B88B4BD39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1772614730"/>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userDrawn="1">
          <p15:clr>
            <a:srgbClr val="FBAE40"/>
          </p15:clr>
        </p15:guide>
        <p15:guide id="7" orient="horz" pos="69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ve Column Text Layout">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F3E476F-E407-4406-BB4F-38E54533153E}"/>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1" y="1686758"/>
            <a:ext cx="1835088" cy="754602"/>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2" y="2850484"/>
            <a:ext cx="1835088" cy="3093116"/>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1" name="Straight Connector 10">
            <a:extLst>
              <a:ext uri="{FF2B5EF4-FFF2-40B4-BE49-F238E27FC236}">
                <a16:creationId xmlns:a16="http://schemas.microsoft.com/office/drawing/2014/main" id="{7336E4CD-9037-4D69-A3E3-6380D9131A19}"/>
              </a:ext>
            </a:extLst>
          </p:cNvPr>
          <p:cNvCxnSpPr>
            <a:cxnSpLocks/>
          </p:cNvCxnSpPr>
          <p:nvPr userDrawn="1"/>
        </p:nvCxnSpPr>
        <p:spPr>
          <a:xfrm>
            <a:off x="3011869"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ACA73044-ABA5-4A68-81D4-75723F104CFB}"/>
              </a:ext>
            </a:extLst>
          </p:cNvPr>
          <p:cNvSpPr>
            <a:spLocks noGrp="1"/>
          </p:cNvSpPr>
          <p:nvPr>
            <p:ph idx="11" hasCustomPrompt="1"/>
          </p:nvPr>
        </p:nvSpPr>
        <p:spPr>
          <a:xfrm>
            <a:off x="3229003" y="1686758"/>
            <a:ext cx="1624302" cy="754602"/>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5" name="Content Placeholder 2">
            <a:extLst>
              <a:ext uri="{FF2B5EF4-FFF2-40B4-BE49-F238E27FC236}">
                <a16:creationId xmlns:a16="http://schemas.microsoft.com/office/drawing/2014/main" id="{D69FEDBA-37CD-4D7E-A729-6821E598E67D}"/>
              </a:ext>
            </a:extLst>
          </p:cNvPr>
          <p:cNvSpPr>
            <a:spLocks noGrp="1"/>
          </p:cNvSpPr>
          <p:nvPr>
            <p:ph idx="12" hasCustomPrompt="1"/>
          </p:nvPr>
        </p:nvSpPr>
        <p:spPr>
          <a:xfrm>
            <a:off x="3229004" y="2850484"/>
            <a:ext cx="1617953" cy="3093116"/>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a:cxnSpLocks/>
          </p:cNvCxnSpPr>
          <p:nvPr userDrawn="1"/>
        </p:nvCxnSpPr>
        <p:spPr>
          <a:xfrm>
            <a:off x="5066192" y="1686759"/>
            <a:ext cx="0" cy="4256842"/>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6" name="Content Placeholder 2">
            <a:extLst>
              <a:ext uri="{FF2B5EF4-FFF2-40B4-BE49-F238E27FC236}">
                <a16:creationId xmlns:a16="http://schemas.microsoft.com/office/drawing/2014/main" id="{B96DFA0C-E450-4893-8C79-6243F5697984}"/>
              </a:ext>
            </a:extLst>
          </p:cNvPr>
          <p:cNvSpPr>
            <a:spLocks noGrp="1"/>
          </p:cNvSpPr>
          <p:nvPr>
            <p:ph idx="13" hasCustomPrompt="1"/>
          </p:nvPr>
        </p:nvSpPr>
        <p:spPr>
          <a:xfrm>
            <a:off x="5281223" y="1686758"/>
            <a:ext cx="1617953" cy="754602"/>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7" name="Content Placeholder 2">
            <a:extLst>
              <a:ext uri="{FF2B5EF4-FFF2-40B4-BE49-F238E27FC236}">
                <a16:creationId xmlns:a16="http://schemas.microsoft.com/office/drawing/2014/main" id="{E9D9C274-DDDD-4725-8A7B-113147DD7832}"/>
              </a:ext>
            </a:extLst>
          </p:cNvPr>
          <p:cNvSpPr>
            <a:spLocks noGrp="1"/>
          </p:cNvSpPr>
          <p:nvPr>
            <p:ph idx="14" hasCustomPrompt="1"/>
          </p:nvPr>
        </p:nvSpPr>
        <p:spPr>
          <a:xfrm>
            <a:off x="5281224" y="2850484"/>
            <a:ext cx="1617953" cy="3093116"/>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a:cxnSpLocks/>
          </p:cNvCxnSpPr>
          <p:nvPr userDrawn="1"/>
        </p:nvCxnSpPr>
        <p:spPr>
          <a:xfrm>
            <a:off x="7131909"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8" name="Content Placeholder 2">
            <a:extLst>
              <a:ext uri="{FF2B5EF4-FFF2-40B4-BE49-F238E27FC236}">
                <a16:creationId xmlns:a16="http://schemas.microsoft.com/office/drawing/2014/main" id="{F93742B6-D009-4AB4-BBDC-24522E901BB5}"/>
              </a:ext>
            </a:extLst>
          </p:cNvPr>
          <p:cNvSpPr>
            <a:spLocks noGrp="1"/>
          </p:cNvSpPr>
          <p:nvPr>
            <p:ph idx="15" hasCustomPrompt="1"/>
          </p:nvPr>
        </p:nvSpPr>
        <p:spPr>
          <a:xfrm>
            <a:off x="7349043" y="1686758"/>
            <a:ext cx="1617953" cy="754602"/>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9" name="Content Placeholder 2">
            <a:extLst>
              <a:ext uri="{FF2B5EF4-FFF2-40B4-BE49-F238E27FC236}">
                <a16:creationId xmlns:a16="http://schemas.microsoft.com/office/drawing/2014/main" id="{90357619-5F6A-4C63-90C3-32B37CE73C91}"/>
              </a:ext>
            </a:extLst>
          </p:cNvPr>
          <p:cNvSpPr>
            <a:spLocks noGrp="1"/>
          </p:cNvSpPr>
          <p:nvPr>
            <p:ph idx="16" hasCustomPrompt="1"/>
          </p:nvPr>
        </p:nvSpPr>
        <p:spPr>
          <a:xfrm>
            <a:off x="7349044" y="2850484"/>
            <a:ext cx="1617953" cy="3093116"/>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3" name="Straight Connector 22">
            <a:extLst>
              <a:ext uri="{FF2B5EF4-FFF2-40B4-BE49-F238E27FC236}">
                <a16:creationId xmlns:a16="http://schemas.microsoft.com/office/drawing/2014/main" id="{55F5ADDF-F780-4384-87F4-30070C81BB29}"/>
              </a:ext>
            </a:extLst>
          </p:cNvPr>
          <p:cNvCxnSpPr>
            <a:cxnSpLocks/>
          </p:cNvCxnSpPr>
          <p:nvPr userDrawn="1"/>
        </p:nvCxnSpPr>
        <p:spPr>
          <a:xfrm>
            <a:off x="9184131"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 name="Content Placeholder 2">
            <a:extLst>
              <a:ext uri="{FF2B5EF4-FFF2-40B4-BE49-F238E27FC236}">
                <a16:creationId xmlns:a16="http://schemas.microsoft.com/office/drawing/2014/main" id="{035F8812-D495-478D-828C-D8CF0753EEB5}"/>
              </a:ext>
            </a:extLst>
          </p:cNvPr>
          <p:cNvSpPr>
            <a:spLocks noGrp="1"/>
          </p:cNvSpPr>
          <p:nvPr>
            <p:ph idx="17" hasCustomPrompt="1"/>
          </p:nvPr>
        </p:nvSpPr>
        <p:spPr>
          <a:xfrm>
            <a:off x="9401266" y="1686758"/>
            <a:ext cx="1835087" cy="754602"/>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31" name="Content Placeholder 2">
            <a:extLst>
              <a:ext uri="{FF2B5EF4-FFF2-40B4-BE49-F238E27FC236}">
                <a16:creationId xmlns:a16="http://schemas.microsoft.com/office/drawing/2014/main" id="{338FA747-D085-4909-A6FE-575A5C652420}"/>
              </a:ext>
            </a:extLst>
          </p:cNvPr>
          <p:cNvSpPr>
            <a:spLocks noGrp="1"/>
          </p:cNvSpPr>
          <p:nvPr>
            <p:ph idx="18" hasCustomPrompt="1"/>
          </p:nvPr>
        </p:nvSpPr>
        <p:spPr>
          <a:xfrm>
            <a:off x="9401267" y="2850484"/>
            <a:ext cx="1838233" cy="3093116"/>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32" name="Rectangle 31">
            <a:extLst>
              <a:ext uri="{FF2B5EF4-FFF2-40B4-BE49-F238E27FC236}">
                <a16:creationId xmlns:a16="http://schemas.microsoft.com/office/drawing/2014/main" id="{8A4AB6F8-D05F-8E40-A637-083D1274FB35}"/>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36" name="Footer Placeholder 4">
            <a:extLst>
              <a:ext uri="{FF2B5EF4-FFF2-40B4-BE49-F238E27FC236}">
                <a16:creationId xmlns:a16="http://schemas.microsoft.com/office/drawing/2014/main" id="{48092FCE-E544-874D-A440-7B68904C34DF}"/>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BF2A5718-2562-2ACA-EC07-EDA1F652B96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439371316"/>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p15:clr>
            <a:srgbClr val="FBAE40"/>
          </p15:clr>
        </p15:guide>
        <p15:guide id="7" orient="horz" pos="69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x1 Grid Layout">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F83F529D-C880-45A0-81D8-FD2CC04E07D8}"/>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10288587"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2" y="2120010"/>
            <a:ext cx="10288586"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9" name="Straight Connector 8">
            <a:extLst>
              <a:ext uri="{FF2B5EF4-FFF2-40B4-BE49-F238E27FC236}">
                <a16:creationId xmlns:a16="http://schemas.microsoft.com/office/drawing/2014/main" id="{6FCD7C05-8E7C-4679-B83F-CDDB1BDA2031}"/>
              </a:ext>
            </a:extLst>
          </p:cNvPr>
          <p:cNvCxnSpPr/>
          <p:nvPr userDrawn="1"/>
        </p:nvCxnSpPr>
        <p:spPr>
          <a:xfrm>
            <a:off x="949325" y="3098307"/>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3" name="Content Placeholder 2">
            <a:extLst>
              <a:ext uri="{FF2B5EF4-FFF2-40B4-BE49-F238E27FC236}">
                <a16:creationId xmlns:a16="http://schemas.microsoft.com/office/drawing/2014/main" id="{6BC08D86-557A-4EB7-B2A4-0782689B99D1}"/>
              </a:ext>
            </a:extLst>
          </p:cNvPr>
          <p:cNvSpPr>
            <a:spLocks noGrp="1"/>
          </p:cNvSpPr>
          <p:nvPr>
            <p:ph idx="11" hasCustomPrompt="1"/>
          </p:nvPr>
        </p:nvSpPr>
        <p:spPr>
          <a:xfrm>
            <a:off x="952502" y="3291760"/>
            <a:ext cx="10288587" cy="328016"/>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35" name="Content Placeholder 2">
            <a:extLst>
              <a:ext uri="{FF2B5EF4-FFF2-40B4-BE49-F238E27FC236}">
                <a16:creationId xmlns:a16="http://schemas.microsoft.com/office/drawing/2014/main" id="{123E50C5-092D-4191-9A0B-F3C51561D562}"/>
              </a:ext>
            </a:extLst>
          </p:cNvPr>
          <p:cNvSpPr>
            <a:spLocks noGrp="1"/>
          </p:cNvSpPr>
          <p:nvPr>
            <p:ph idx="12" hasCustomPrompt="1"/>
          </p:nvPr>
        </p:nvSpPr>
        <p:spPr>
          <a:xfrm>
            <a:off x="952504" y="3725012"/>
            <a:ext cx="10288586" cy="644563"/>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32" name="Straight Connector 31">
            <a:extLst>
              <a:ext uri="{FF2B5EF4-FFF2-40B4-BE49-F238E27FC236}">
                <a16:creationId xmlns:a16="http://schemas.microsoft.com/office/drawing/2014/main" id="{3C85CAC7-8545-4ED7-8312-FBC92F7F9DA5}"/>
              </a:ext>
            </a:extLst>
          </p:cNvPr>
          <p:cNvCxnSpPr/>
          <p:nvPr userDrawn="1"/>
        </p:nvCxnSpPr>
        <p:spPr>
          <a:xfrm>
            <a:off x="950912" y="4520213"/>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6" name="Content Placeholder 2">
            <a:extLst>
              <a:ext uri="{FF2B5EF4-FFF2-40B4-BE49-F238E27FC236}">
                <a16:creationId xmlns:a16="http://schemas.microsoft.com/office/drawing/2014/main" id="{3E524A13-F71C-45F7-92E6-985C4CB9E331}"/>
              </a:ext>
            </a:extLst>
          </p:cNvPr>
          <p:cNvSpPr>
            <a:spLocks noGrp="1"/>
          </p:cNvSpPr>
          <p:nvPr>
            <p:ph idx="13" hasCustomPrompt="1"/>
          </p:nvPr>
        </p:nvSpPr>
        <p:spPr>
          <a:xfrm>
            <a:off x="952504" y="4753992"/>
            <a:ext cx="10288587"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37" name="Content Placeholder 2">
            <a:extLst>
              <a:ext uri="{FF2B5EF4-FFF2-40B4-BE49-F238E27FC236}">
                <a16:creationId xmlns:a16="http://schemas.microsoft.com/office/drawing/2014/main" id="{7CA7FF6D-951D-4682-9C40-A6BB36ABEA84}"/>
              </a:ext>
            </a:extLst>
          </p:cNvPr>
          <p:cNvSpPr>
            <a:spLocks noGrp="1"/>
          </p:cNvSpPr>
          <p:nvPr>
            <p:ph idx="14" hasCustomPrompt="1"/>
          </p:nvPr>
        </p:nvSpPr>
        <p:spPr>
          <a:xfrm>
            <a:off x="952506" y="5187244"/>
            <a:ext cx="10288586"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15" name="Rectangle 14">
            <a:extLst>
              <a:ext uri="{FF2B5EF4-FFF2-40B4-BE49-F238E27FC236}">
                <a16:creationId xmlns:a16="http://schemas.microsoft.com/office/drawing/2014/main" id="{55E76717-4761-EC4B-BDB1-C130638E59C3}"/>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6" name="Footer Placeholder 4">
            <a:extLst>
              <a:ext uri="{FF2B5EF4-FFF2-40B4-BE49-F238E27FC236}">
                <a16:creationId xmlns:a16="http://schemas.microsoft.com/office/drawing/2014/main" id="{AF415A2A-5C4A-BE45-8CAF-820EC97BED1D}"/>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2C281947-49CC-F5B7-224E-2F41FF9B38E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840878860"/>
      </p:ext>
    </p:extLst>
  </p:cSld>
  <p:clrMapOvr>
    <a:masterClrMapping/>
  </p:clrMapOvr>
  <p:extLst>
    <p:ext uri="{DCECCB84-F9BA-43D5-87BE-67443E8EF086}">
      <p15:sldGuideLst xmlns:p15="http://schemas.microsoft.com/office/powerpoint/2012/main">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p15:clr>
            <a:srgbClr val="FBAE40"/>
          </p15:clr>
        </p15:guide>
        <p15:guide id="7" orient="horz" pos="697" userDrawn="1">
          <p15:clr>
            <a:srgbClr val="FBAE40"/>
          </p15:clr>
        </p15:guide>
        <p15:guide id="8" orient="horz" pos="240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x2 Grid Layout">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3A9A771B-4FFF-4EBF-A07A-0D6292AC2FE3}"/>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1" y="1686758"/>
            <a:ext cx="4755838"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2" y="2120010"/>
            <a:ext cx="4755838"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9" name="Straight Connector 8">
            <a:extLst>
              <a:ext uri="{FF2B5EF4-FFF2-40B4-BE49-F238E27FC236}">
                <a16:creationId xmlns:a16="http://schemas.microsoft.com/office/drawing/2014/main" id="{6FCD7C05-8E7C-4679-B83F-CDDB1BDA2031}"/>
              </a:ext>
            </a:extLst>
          </p:cNvPr>
          <p:cNvCxnSpPr/>
          <p:nvPr userDrawn="1"/>
        </p:nvCxnSpPr>
        <p:spPr>
          <a:xfrm>
            <a:off x="949325" y="3098307"/>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3" name="Content Placeholder 2">
            <a:extLst>
              <a:ext uri="{FF2B5EF4-FFF2-40B4-BE49-F238E27FC236}">
                <a16:creationId xmlns:a16="http://schemas.microsoft.com/office/drawing/2014/main" id="{6BC08D86-557A-4EB7-B2A4-0782689B99D1}"/>
              </a:ext>
            </a:extLst>
          </p:cNvPr>
          <p:cNvSpPr>
            <a:spLocks noGrp="1"/>
          </p:cNvSpPr>
          <p:nvPr>
            <p:ph idx="11" hasCustomPrompt="1"/>
          </p:nvPr>
        </p:nvSpPr>
        <p:spPr>
          <a:xfrm>
            <a:off x="952503" y="3291760"/>
            <a:ext cx="4755838" cy="328016"/>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35" name="Content Placeholder 2">
            <a:extLst>
              <a:ext uri="{FF2B5EF4-FFF2-40B4-BE49-F238E27FC236}">
                <a16:creationId xmlns:a16="http://schemas.microsoft.com/office/drawing/2014/main" id="{123E50C5-092D-4191-9A0B-F3C51561D562}"/>
              </a:ext>
            </a:extLst>
          </p:cNvPr>
          <p:cNvSpPr>
            <a:spLocks noGrp="1"/>
          </p:cNvSpPr>
          <p:nvPr>
            <p:ph idx="12" hasCustomPrompt="1"/>
          </p:nvPr>
        </p:nvSpPr>
        <p:spPr>
          <a:xfrm>
            <a:off x="952504" y="3725012"/>
            <a:ext cx="4755838" cy="644563"/>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32" name="Straight Connector 31">
            <a:extLst>
              <a:ext uri="{FF2B5EF4-FFF2-40B4-BE49-F238E27FC236}">
                <a16:creationId xmlns:a16="http://schemas.microsoft.com/office/drawing/2014/main" id="{3C85CAC7-8545-4ED7-8312-FBC92F7F9DA5}"/>
              </a:ext>
            </a:extLst>
          </p:cNvPr>
          <p:cNvCxnSpPr/>
          <p:nvPr userDrawn="1"/>
        </p:nvCxnSpPr>
        <p:spPr>
          <a:xfrm>
            <a:off x="950912" y="4520213"/>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6" name="Content Placeholder 2">
            <a:extLst>
              <a:ext uri="{FF2B5EF4-FFF2-40B4-BE49-F238E27FC236}">
                <a16:creationId xmlns:a16="http://schemas.microsoft.com/office/drawing/2014/main" id="{3E524A13-F71C-45F7-92E6-985C4CB9E331}"/>
              </a:ext>
            </a:extLst>
          </p:cNvPr>
          <p:cNvSpPr>
            <a:spLocks noGrp="1"/>
          </p:cNvSpPr>
          <p:nvPr>
            <p:ph idx="13" hasCustomPrompt="1"/>
          </p:nvPr>
        </p:nvSpPr>
        <p:spPr>
          <a:xfrm>
            <a:off x="952505" y="4753992"/>
            <a:ext cx="4755838"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37" name="Content Placeholder 2">
            <a:extLst>
              <a:ext uri="{FF2B5EF4-FFF2-40B4-BE49-F238E27FC236}">
                <a16:creationId xmlns:a16="http://schemas.microsoft.com/office/drawing/2014/main" id="{7CA7FF6D-951D-4682-9C40-A6BB36ABEA84}"/>
              </a:ext>
            </a:extLst>
          </p:cNvPr>
          <p:cNvSpPr>
            <a:spLocks noGrp="1"/>
          </p:cNvSpPr>
          <p:nvPr>
            <p:ph idx="14" hasCustomPrompt="1"/>
          </p:nvPr>
        </p:nvSpPr>
        <p:spPr>
          <a:xfrm>
            <a:off x="952506" y="5187244"/>
            <a:ext cx="4755838"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28" name="Straight Connector 27">
            <a:extLst>
              <a:ext uri="{FF2B5EF4-FFF2-40B4-BE49-F238E27FC236}">
                <a16:creationId xmlns:a16="http://schemas.microsoft.com/office/drawing/2014/main" id="{AA23041F-D604-4688-B75A-90D37AFDDB0E}"/>
              </a:ext>
            </a:extLst>
          </p:cNvPr>
          <p:cNvCxnSpPr/>
          <p:nvPr userDrawn="1"/>
        </p:nvCxnSpPr>
        <p:spPr>
          <a:xfrm>
            <a:off x="6096000" y="1686758"/>
            <a:ext cx="0" cy="42936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F7B91F83-8428-4E5A-9C88-17829B687B77}"/>
              </a:ext>
            </a:extLst>
          </p:cNvPr>
          <p:cNvSpPr>
            <a:spLocks noGrp="1"/>
          </p:cNvSpPr>
          <p:nvPr>
            <p:ph idx="15" hasCustomPrompt="1"/>
          </p:nvPr>
        </p:nvSpPr>
        <p:spPr>
          <a:xfrm>
            <a:off x="6483696" y="1688512"/>
            <a:ext cx="4755838"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3" name="Content Placeholder 2">
            <a:extLst>
              <a:ext uri="{FF2B5EF4-FFF2-40B4-BE49-F238E27FC236}">
                <a16:creationId xmlns:a16="http://schemas.microsoft.com/office/drawing/2014/main" id="{ADB1D581-6D4C-4716-AE96-DBB4F953B95C}"/>
              </a:ext>
            </a:extLst>
          </p:cNvPr>
          <p:cNvSpPr>
            <a:spLocks noGrp="1"/>
          </p:cNvSpPr>
          <p:nvPr>
            <p:ph idx="16" hasCustomPrompt="1"/>
          </p:nvPr>
        </p:nvSpPr>
        <p:spPr>
          <a:xfrm>
            <a:off x="6483697" y="2121764"/>
            <a:ext cx="4755838"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24" name="Content Placeholder 2">
            <a:extLst>
              <a:ext uri="{FF2B5EF4-FFF2-40B4-BE49-F238E27FC236}">
                <a16:creationId xmlns:a16="http://schemas.microsoft.com/office/drawing/2014/main" id="{279BA4B0-A083-4A1F-9D3B-A041B59E7C22}"/>
              </a:ext>
            </a:extLst>
          </p:cNvPr>
          <p:cNvSpPr>
            <a:spLocks noGrp="1"/>
          </p:cNvSpPr>
          <p:nvPr>
            <p:ph idx="17" hasCustomPrompt="1"/>
          </p:nvPr>
        </p:nvSpPr>
        <p:spPr>
          <a:xfrm>
            <a:off x="6483698" y="3293514"/>
            <a:ext cx="4755838" cy="328016"/>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5" name="Content Placeholder 2">
            <a:extLst>
              <a:ext uri="{FF2B5EF4-FFF2-40B4-BE49-F238E27FC236}">
                <a16:creationId xmlns:a16="http://schemas.microsoft.com/office/drawing/2014/main" id="{8FDD4A4D-E1FC-4E83-A8AA-A324B6B0E441}"/>
              </a:ext>
            </a:extLst>
          </p:cNvPr>
          <p:cNvSpPr>
            <a:spLocks noGrp="1"/>
          </p:cNvSpPr>
          <p:nvPr>
            <p:ph idx="18" hasCustomPrompt="1"/>
          </p:nvPr>
        </p:nvSpPr>
        <p:spPr>
          <a:xfrm>
            <a:off x="6483699" y="3726766"/>
            <a:ext cx="4755838" cy="644563"/>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26" name="Content Placeholder 2">
            <a:extLst>
              <a:ext uri="{FF2B5EF4-FFF2-40B4-BE49-F238E27FC236}">
                <a16:creationId xmlns:a16="http://schemas.microsoft.com/office/drawing/2014/main" id="{DE8E7D5C-ACCB-47E6-A3F5-6F3F51A0F37F}"/>
              </a:ext>
            </a:extLst>
          </p:cNvPr>
          <p:cNvSpPr>
            <a:spLocks noGrp="1"/>
          </p:cNvSpPr>
          <p:nvPr>
            <p:ph idx="19" hasCustomPrompt="1"/>
          </p:nvPr>
        </p:nvSpPr>
        <p:spPr>
          <a:xfrm>
            <a:off x="6483700" y="4755746"/>
            <a:ext cx="4755838"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7" name="Content Placeholder 2">
            <a:extLst>
              <a:ext uri="{FF2B5EF4-FFF2-40B4-BE49-F238E27FC236}">
                <a16:creationId xmlns:a16="http://schemas.microsoft.com/office/drawing/2014/main" id="{659D9DC4-BB53-4441-9B74-84922B369948}"/>
              </a:ext>
            </a:extLst>
          </p:cNvPr>
          <p:cNvSpPr>
            <a:spLocks noGrp="1"/>
          </p:cNvSpPr>
          <p:nvPr>
            <p:ph idx="20" hasCustomPrompt="1"/>
          </p:nvPr>
        </p:nvSpPr>
        <p:spPr>
          <a:xfrm>
            <a:off x="6483701" y="5188998"/>
            <a:ext cx="4755838" cy="75460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29" name="Rectangle 28">
            <a:extLst>
              <a:ext uri="{FF2B5EF4-FFF2-40B4-BE49-F238E27FC236}">
                <a16:creationId xmlns:a16="http://schemas.microsoft.com/office/drawing/2014/main" id="{A774845D-2BF0-2740-9880-8D2B0EBB22B7}"/>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34" name="Footer Placeholder 4">
            <a:extLst>
              <a:ext uri="{FF2B5EF4-FFF2-40B4-BE49-F238E27FC236}">
                <a16:creationId xmlns:a16="http://schemas.microsoft.com/office/drawing/2014/main" id="{7695749F-B8A1-694A-8E96-E3DE4B0E92E9}"/>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A916BFD5-3763-A1AD-1BA4-1D4AF25CD1B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3435829950"/>
      </p:ext>
    </p:extLst>
  </p:cSld>
  <p:clrMapOvr>
    <a:masterClrMapping/>
  </p:clrMapOvr>
  <p:extLst>
    <p:ext uri="{DCECCB84-F9BA-43D5-87BE-67443E8EF086}">
      <p15:sldGuideLst xmlns:p15="http://schemas.microsoft.com/office/powerpoint/2012/main">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p15:clr>
            <a:srgbClr val="FBAE40"/>
          </p15:clr>
        </p15:guide>
        <p15:guide id="7" orient="horz" pos="697" userDrawn="1">
          <p15:clr>
            <a:srgbClr val="FBAE40"/>
          </p15:clr>
        </p15:guide>
        <p15:guide id="8" orient="horz" pos="240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x2 Grid Layout">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31EE2C71-E6FD-4A5F-BC00-7290049C4471}"/>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2" y="2120010"/>
            <a:ext cx="4772003" cy="41714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9" name="Straight Connector 8">
            <a:extLst>
              <a:ext uri="{FF2B5EF4-FFF2-40B4-BE49-F238E27FC236}">
                <a16:creationId xmlns:a16="http://schemas.microsoft.com/office/drawing/2014/main" id="{6FCD7C05-8E7C-4679-B83F-CDDB1BDA2031}"/>
              </a:ext>
            </a:extLst>
          </p:cNvPr>
          <p:cNvCxnSpPr/>
          <p:nvPr userDrawn="1"/>
        </p:nvCxnSpPr>
        <p:spPr>
          <a:xfrm>
            <a:off x="949325" y="2760956"/>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5FC9698A-599E-4227-BA19-18EFBBF3E0DD}"/>
              </a:ext>
            </a:extLst>
          </p:cNvPr>
          <p:cNvSpPr>
            <a:spLocks noGrp="1"/>
          </p:cNvSpPr>
          <p:nvPr>
            <p:ph idx="11" hasCustomPrompt="1"/>
          </p:nvPr>
        </p:nvSpPr>
        <p:spPr>
          <a:xfrm>
            <a:off x="954094" y="2904080"/>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18" name="Content Placeholder 2">
            <a:extLst>
              <a:ext uri="{FF2B5EF4-FFF2-40B4-BE49-F238E27FC236}">
                <a16:creationId xmlns:a16="http://schemas.microsoft.com/office/drawing/2014/main" id="{C4B470A9-B821-4D01-8FB4-31DF303421A9}"/>
              </a:ext>
            </a:extLst>
          </p:cNvPr>
          <p:cNvSpPr>
            <a:spLocks noGrp="1"/>
          </p:cNvSpPr>
          <p:nvPr>
            <p:ph idx="12" hasCustomPrompt="1"/>
          </p:nvPr>
        </p:nvSpPr>
        <p:spPr>
          <a:xfrm>
            <a:off x="954096" y="3337333"/>
            <a:ext cx="4772003" cy="30491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32" name="Straight Connector 31">
            <a:extLst>
              <a:ext uri="{FF2B5EF4-FFF2-40B4-BE49-F238E27FC236}">
                <a16:creationId xmlns:a16="http://schemas.microsoft.com/office/drawing/2014/main" id="{3C85CAC7-8545-4ED7-8312-FBC92F7F9DA5}"/>
              </a:ext>
            </a:extLst>
          </p:cNvPr>
          <p:cNvCxnSpPr/>
          <p:nvPr userDrawn="1"/>
        </p:nvCxnSpPr>
        <p:spPr>
          <a:xfrm>
            <a:off x="950912" y="3792244"/>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0C507C81-6817-4069-BC84-0CE4705AE16C}"/>
              </a:ext>
            </a:extLst>
          </p:cNvPr>
          <p:cNvSpPr>
            <a:spLocks noGrp="1"/>
          </p:cNvSpPr>
          <p:nvPr>
            <p:ph idx="15" hasCustomPrompt="1"/>
          </p:nvPr>
        </p:nvSpPr>
        <p:spPr>
          <a:xfrm>
            <a:off x="954098" y="3970621"/>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3" name="Content Placeholder 2">
            <a:extLst>
              <a:ext uri="{FF2B5EF4-FFF2-40B4-BE49-F238E27FC236}">
                <a16:creationId xmlns:a16="http://schemas.microsoft.com/office/drawing/2014/main" id="{94103820-8C7A-497C-BCBA-2CFEB4549C83}"/>
              </a:ext>
            </a:extLst>
          </p:cNvPr>
          <p:cNvSpPr>
            <a:spLocks noGrp="1"/>
          </p:cNvSpPr>
          <p:nvPr>
            <p:ph idx="16" hasCustomPrompt="1"/>
          </p:nvPr>
        </p:nvSpPr>
        <p:spPr>
          <a:xfrm>
            <a:off x="954100" y="4403874"/>
            <a:ext cx="4772003" cy="31097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16" name="Straight Connector 15">
            <a:extLst>
              <a:ext uri="{FF2B5EF4-FFF2-40B4-BE49-F238E27FC236}">
                <a16:creationId xmlns:a16="http://schemas.microsoft.com/office/drawing/2014/main" id="{1F1CE437-6AD8-4170-8DC8-66894266CE06}"/>
              </a:ext>
            </a:extLst>
          </p:cNvPr>
          <p:cNvCxnSpPr/>
          <p:nvPr userDrawn="1"/>
        </p:nvCxnSpPr>
        <p:spPr>
          <a:xfrm>
            <a:off x="952506" y="4885677"/>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0C02F409-DCF5-4241-BB5E-6E37CC8D3518}"/>
              </a:ext>
            </a:extLst>
          </p:cNvPr>
          <p:cNvSpPr>
            <a:spLocks noGrp="1"/>
          </p:cNvSpPr>
          <p:nvPr>
            <p:ph idx="13" hasCustomPrompt="1"/>
          </p:nvPr>
        </p:nvSpPr>
        <p:spPr>
          <a:xfrm>
            <a:off x="954096" y="5089029"/>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0" name="Content Placeholder 2">
            <a:extLst>
              <a:ext uri="{FF2B5EF4-FFF2-40B4-BE49-F238E27FC236}">
                <a16:creationId xmlns:a16="http://schemas.microsoft.com/office/drawing/2014/main" id="{2AC426E8-7005-475F-BC32-B5F0BA7A8A4C}"/>
              </a:ext>
            </a:extLst>
          </p:cNvPr>
          <p:cNvSpPr>
            <a:spLocks noGrp="1"/>
          </p:cNvSpPr>
          <p:nvPr>
            <p:ph idx="14" hasCustomPrompt="1"/>
          </p:nvPr>
        </p:nvSpPr>
        <p:spPr>
          <a:xfrm>
            <a:off x="954098" y="5522281"/>
            <a:ext cx="4772003" cy="41714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cxnSp>
        <p:nvCxnSpPr>
          <p:cNvPr id="34" name="Straight Connector 33">
            <a:extLst>
              <a:ext uri="{FF2B5EF4-FFF2-40B4-BE49-F238E27FC236}">
                <a16:creationId xmlns:a16="http://schemas.microsoft.com/office/drawing/2014/main" id="{8222804C-AFDD-4E8C-BFDC-31326A2127FA}"/>
              </a:ext>
            </a:extLst>
          </p:cNvPr>
          <p:cNvCxnSpPr/>
          <p:nvPr userDrawn="1"/>
        </p:nvCxnSpPr>
        <p:spPr>
          <a:xfrm>
            <a:off x="6096000" y="1686758"/>
            <a:ext cx="0" cy="42936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66342B0E-1F8B-4D4C-ABA7-E43BC2B3F4AE}"/>
              </a:ext>
            </a:extLst>
          </p:cNvPr>
          <p:cNvSpPr>
            <a:spLocks noGrp="1"/>
          </p:cNvSpPr>
          <p:nvPr>
            <p:ph idx="17" hasCustomPrompt="1"/>
          </p:nvPr>
        </p:nvSpPr>
        <p:spPr>
          <a:xfrm>
            <a:off x="6467495" y="1688232"/>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5" name="Content Placeholder 2">
            <a:extLst>
              <a:ext uri="{FF2B5EF4-FFF2-40B4-BE49-F238E27FC236}">
                <a16:creationId xmlns:a16="http://schemas.microsoft.com/office/drawing/2014/main" id="{FCF3285B-83DB-4917-9F24-EC0C964DE403}"/>
              </a:ext>
            </a:extLst>
          </p:cNvPr>
          <p:cNvSpPr>
            <a:spLocks noGrp="1"/>
          </p:cNvSpPr>
          <p:nvPr>
            <p:ph idx="18" hasCustomPrompt="1"/>
          </p:nvPr>
        </p:nvSpPr>
        <p:spPr>
          <a:xfrm>
            <a:off x="6467497" y="2121484"/>
            <a:ext cx="4772003" cy="41714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26" name="Content Placeholder 2">
            <a:extLst>
              <a:ext uri="{FF2B5EF4-FFF2-40B4-BE49-F238E27FC236}">
                <a16:creationId xmlns:a16="http://schemas.microsoft.com/office/drawing/2014/main" id="{8C88D8B1-0044-4EC5-B4CD-DB1095F378A4}"/>
              </a:ext>
            </a:extLst>
          </p:cNvPr>
          <p:cNvSpPr>
            <a:spLocks noGrp="1"/>
          </p:cNvSpPr>
          <p:nvPr>
            <p:ph idx="19" hasCustomPrompt="1"/>
          </p:nvPr>
        </p:nvSpPr>
        <p:spPr>
          <a:xfrm>
            <a:off x="6469089" y="2905554"/>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7" name="Content Placeholder 2">
            <a:extLst>
              <a:ext uri="{FF2B5EF4-FFF2-40B4-BE49-F238E27FC236}">
                <a16:creationId xmlns:a16="http://schemas.microsoft.com/office/drawing/2014/main" id="{9F6100E2-DAE8-4111-AF37-8909AA389FC1}"/>
              </a:ext>
            </a:extLst>
          </p:cNvPr>
          <p:cNvSpPr>
            <a:spLocks noGrp="1"/>
          </p:cNvSpPr>
          <p:nvPr>
            <p:ph idx="20" hasCustomPrompt="1"/>
          </p:nvPr>
        </p:nvSpPr>
        <p:spPr>
          <a:xfrm>
            <a:off x="6469091" y="3338807"/>
            <a:ext cx="4772003" cy="30491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30" name="Content Placeholder 2">
            <a:extLst>
              <a:ext uri="{FF2B5EF4-FFF2-40B4-BE49-F238E27FC236}">
                <a16:creationId xmlns:a16="http://schemas.microsoft.com/office/drawing/2014/main" id="{C0B1E9EC-56B4-4514-B189-24BD47F549F3}"/>
              </a:ext>
            </a:extLst>
          </p:cNvPr>
          <p:cNvSpPr>
            <a:spLocks noGrp="1"/>
          </p:cNvSpPr>
          <p:nvPr>
            <p:ph idx="23" hasCustomPrompt="1"/>
          </p:nvPr>
        </p:nvSpPr>
        <p:spPr>
          <a:xfrm>
            <a:off x="6469093" y="3972095"/>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31" name="Content Placeholder 2">
            <a:extLst>
              <a:ext uri="{FF2B5EF4-FFF2-40B4-BE49-F238E27FC236}">
                <a16:creationId xmlns:a16="http://schemas.microsoft.com/office/drawing/2014/main" id="{F685484E-408B-4771-9259-BAAC2A6E6017}"/>
              </a:ext>
            </a:extLst>
          </p:cNvPr>
          <p:cNvSpPr>
            <a:spLocks noGrp="1"/>
          </p:cNvSpPr>
          <p:nvPr>
            <p:ph idx="24" hasCustomPrompt="1"/>
          </p:nvPr>
        </p:nvSpPr>
        <p:spPr>
          <a:xfrm>
            <a:off x="6469095" y="4405348"/>
            <a:ext cx="4772003" cy="310972"/>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28" name="Content Placeholder 2">
            <a:extLst>
              <a:ext uri="{FF2B5EF4-FFF2-40B4-BE49-F238E27FC236}">
                <a16:creationId xmlns:a16="http://schemas.microsoft.com/office/drawing/2014/main" id="{0EE05AF1-1486-45F2-B87D-2AE555B8D1CB}"/>
              </a:ext>
            </a:extLst>
          </p:cNvPr>
          <p:cNvSpPr>
            <a:spLocks noGrp="1"/>
          </p:cNvSpPr>
          <p:nvPr>
            <p:ph idx="21" hasCustomPrompt="1"/>
          </p:nvPr>
        </p:nvSpPr>
        <p:spPr>
          <a:xfrm>
            <a:off x="6469091" y="5090503"/>
            <a:ext cx="4772003" cy="319591"/>
          </a:xfrm>
        </p:spPr>
        <p:txBody>
          <a:bodyPr lIns="0" tIns="0" rIns="0" bIns="0">
            <a:no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header</a:t>
            </a:r>
          </a:p>
        </p:txBody>
      </p:sp>
      <p:sp>
        <p:nvSpPr>
          <p:cNvPr id="29" name="Content Placeholder 2">
            <a:extLst>
              <a:ext uri="{FF2B5EF4-FFF2-40B4-BE49-F238E27FC236}">
                <a16:creationId xmlns:a16="http://schemas.microsoft.com/office/drawing/2014/main" id="{52C4B0E5-3C7E-4BC2-AA92-4156C26C91FF}"/>
              </a:ext>
            </a:extLst>
          </p:cNvPr>
          <p:cNvSpPr>
            <a:spLocks noGrp="1"/>
          </p:cNvSpPr>
          <p:nvPr>
            <p:ph idx="22" hasCustomPrompt="1"/>
          </p:nvPr>
        </p:nvSpPr>
        <p:spPr>
          <a:xfrm>
            <a:off x="6469093" y="5523755"/>
            <a:ext cx="4772003" cy="417141"/>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row text</a:t>
            </a:r>
          </a:p>
        </p:txBody>
      </p:sp>
      <p:sp>
        <p:nvSpPr>
          <p:cNvPr id="33" name="Rectangle 32">
            <a:extLst>
              <a:ext uri="{FF2B5EF4-FFF2-40B4-BE49-F238E27FC236}">
                <a16:creationId xmlns:a16="http://schemas.microsoft.com/office/drawing/2014/main" id="{A5480C56-313A-5C4D-A02B-5C10621A5061}"/>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37" name="Footer Placeholder 4">
            <a:extLst>
              <a:ext uri="{FF2B5EF4-FFF2-40B4-BE49-F238E27FC236}">
                <a16:creationId xmlns:a16="http://schemas.microsoft.com/office/drawing/2014/main" id="{FFD2AE71-6126-9A49-BF5D-602677416553}"/>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46208617-BFAC-CE11-D85F-C600D882A47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868536204"/>
      </p:ext>
    </p:extLst>
  </p:cSld>
  <p:clrMapOvr>
    <a:masterClrMapping/>
  </p:clrMapOvr>
  <p:extLst>
    <p:ext uri="{DCECCB84-F9BA-43D5-87BE-67443E8EF086}">
      <p15:sldGuideLst xmlns:p15="http://schemas.microsoft.com/office/powerpoint/2012/main">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p15:clr>
            <a:srgbClr val="FBAE40"/>
          </p15:clr>
        </p15:guide>
        <p15:guide id="7" orient="horz" pos="697" userDrawn="1">
          <p15:clr>
            <a:srgbClr val="FBAE40"/>
          </p15:clr>
        </p15:guide>
        <p15:guide id="8" orient="horz" pos="240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x2 Grid Layout">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F947D672-DDE7-4F36-B79C-4245C5D115ED}"/>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1686758"/>
            <a:ext cx="4800224" cy="374036"/>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p:ph idx="10" hasCustomPrompt="1"/>
          </p:nvPr>
        </p:nvSpPr>
        <p:spPr>
          <a:xfrm>
            <a:off x="952501" y="2238480"/>
            <a:ext cx="4800219" cy="12005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8" name="Straight Connector 7">
            <a:extLst>
              <a:ext uri="{FF2B5EF4-FFF2-40B4-BE49-F238E27FC236}">
                <a16:creationId xmlns:a16="http://schemas.microsoft.com/office/drawing/2014/main" id="{69FB9F7B-CC85-4936-BE2A-DF6B8BF46018}"/>
              </a:ext>
            </a:extLst>
          </p:cNvPr>
          <p:cNvCxnSpPr/>
          <p:nvPr userDrawn="1"/>
        </p:nvCxnSpPr>
        <p:spPr>
          <a:xfrm>
            <a:off x="949325" y="3790765"/>
            <a:ext cx="102901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3" name="Content Placeholder 2">
            <a:extLst>
              <a:ext uri="{FF2B5EF4-FFF2-40B4-BE49-F238E27FC236}">
                <a16:creationId xmlns:a16="http://schemas.microsoft.com/office/drawing/2014/main" id="{FDFA8ABE-0B6C-4930-94A9-A2BB4166E51F}"/>
              </a:ext>
            </a:extLst>
          </p:cNvPr>
          <p:cNvSpPr>
            <a:spLocks noGrp="1"/>
          </p:cNvSpPr>
          <p:nvPr>
            <p:ph idx="17" hasCustomPrompt="1"/>
          </p:nvPr>
        </p:nvSpPr>
        <p:spPr>
          <a:xfrm>
            <a:off x="958052" y="4209907"/>
            <a:ext cx="4800224" cy="374036"/>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4" name="Content Placeholder 2">
            <a:extLst>
              <a:ext uri="{FF2B5EF4-FFF2-40B4-BE49-F238E27FC236}">
                <a16:creationId xmlns:a16="http://schemas.microsoft.com/office/drawing/2014/main" id="{47E91DB8-4856-4AED-8362-60627F681EE8}"/>
              </a:ext>
            </a:extLst>
          </p:cNvPr>
          <p:cNvSpPr>
            <a:spLocks noGrp="1"/>
          </p:cNvSpPr>
          <p:nvPr>
            <p:ph idx="18" hasCustomPrompt="1"/>
          </p:nvPr>
        </p:nvSpPr>
        <p:spPr>
          <a:xfrm>
            <a:off x="958053" y="4761629"/>
            <a:ext cx="4800219" cy="1181971"/>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a:cxnSpLocks/>
          </p:cNvCxnSpPr>
          <p:nvPr userDrawn="1"/>
        </p:nvCxnSpPr>
        <p:spPr>
          <a:xfrm>
            <a:off x="6096000" y="1679384"/>
            <a:ext cx="0" cy="4272765"/>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A07502CC-5B90-4BCF-B63B-36D026C9AE96}"/>
              </a:ext>
            </a:extLst>
          </p:cNvPr>
          <p:cNvSpPr>
            <a:spLocks noGrp="1"/>
          </p:cNvSpPr>
          <p:nvPr>
            <p:ph idx="15" hasCustomPrompt="1"/>
          </p:nvPr>
        </p:nvSpPr>
        <p:spPr>
          <a:xfrm>
            <a:off x="6433724" y="1676706"/>
            <a:ext cx="4800224" cy="374036"/>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0" name="Content Placeholder 2">
            <a:extLst>
              <a:ext uri="{FF2B5EF4-FFF2-40B4-BE49-F238E27FC236}">
                <a16:creationId xmlns:a16="http://schemas.microsoft.com/office/drawing/2014/main" id="{F169EF16-BA54-4279-A087-A65E4F26675F}"/>
              </a:ext>
            </a:extLst>
          </p:cNvPr>
          <p:cNvSpPr>
            <a:spLocks noGrp="1"/>
          </p:cNvSpPr>
          <p:nvPr>
            <p:ph idx="16" hasCustomPrompt="1"/>
          </p:nvPr>
        </p:nvSpPr>
        <p:spPr>
          <a:xfrm>
            <a:off x="6433725" y="2228428"/>
            <a:ext cx="4800224" cy="12005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25" name="Content Placeholder 2">
            <a:extLst>
              <a:ext uri="{FF2B5EF4-FFF2-40B4-BE49-F238E27FC236}">
                <a16:creationId xmlns:a16="http://schemas.microsoft.com/office/drawing/2014/main" id="{76BD4A33-C7CC-4380-A2BB-ECC6C2FB7225}"/>
              </a:ext>
            </a:extLst>
          </p:cNvPr>
          <p:cNvSpPr>
            <a:spLocks noGrp="1"/>
          </p:cNvSpPr>
          <p:nvPr>
            <p:ph idx="19" hasCustomPrompt="1"/>
          </p:nvPr>
        </p:nvSpPr>
        <p:spPr>
          <a:xfrm>
            <a:off x="6439276" y="4199855"/>
            <a:ext cx="4800224" cy="374036"/>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6" name="Content Placeholder 2">
            <a:extLst>
              <a:ext uri="{FF2B5EF4-FFF2-40B4-BE49-F238E27FC236}">
                <a16:creationId xmlns:a16="http://schemas.microsoft.com/office/drawing/2014/main" id="{4CD0BB64-6643-42CE-AFE7-372305F21233}"/>
              </a:ext>
            </a:extLst>
          </p:cNvPr>
          <p:cNvSpPr>
            <a:spLocks noGrp="1"/>
          </p:cNvSpPr>
          <p:nvPr>
            <p:ph idx="20" hasCustomPrompt="1"/>
          </p:nvPr>
        </p:nvSpPr>
        <p:spPr>
          <a:xfrm>
            <a:off x="6439277" y="4751577"/>
            <a:ext cx="4800224" cy="12005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21" name="Rectangle 20">
            <a:extLst>
              <a:ext uri="{FF2B5EF4-FFF2-40B4-BE49-F238E27FC236}">
                <a16:creationId xmlns:a16="http://schemas.microsoft.com/office/drawing/2014/main" id="{D8D606F0-071A-A842-B316-9BEBD143AC36}"/>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7" name="Footer Placeholder 4">
            <a:extLst>
              <a:ext uri="{FF2B5EF4-FFF2-40B4-BE49-F238E27FC236}">
                <a16:creationId xmlns:a16="http://schemas.microsoft.com/office/drawing/2014/main" id="{BD920E71-4E45-E74F-B01A-DC16C3B807E1}"/>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F0FB8588-593B-6FB5-9DA8-38B65CB3457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748418329"/>
      </p:ext>
    </p:extLst>
  </p:cSld>
  <p:clrMapOvr>
    <a:masterClrMapping/>
  </p:clrMapOvr>
  <p:extLst>
    <p:ext uri="{DCECCB84-F9BA-43D5-87BE-67443E8EF086}">
      <p15:sldGuideLst xmlns:p15="http://schemas.microsoft.com/office/powerpoint/2012/main">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2400" userDrawn="1">
          <p15:clr>
            <a:srgbClr val="FBAE40"/>
          </p15:clr>
        </p15:guide>
        <p15:guide id="7" orient="horz" pos="697"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lumn Stat Layout ">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7C3D46F0-0006-469D-9C96-A2B5BF708743}"/>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39080" y="2597398"/>
            <a:ext cx="1742242" cy="787298"/>
          </a:xfrm>
        </p:spPr>
        <p:txBody>
          <a:bodyPr lIns="0" tIns="0" rIns="0" bIns="0">
            <a:noAutofit/>
          </a:bodyPr>
          <a:lstStyle>
            <a:lvl1pPr marL="0" indent="0" algn="l">
              <a:buSzPct val="95000"/>
              <a:buFont typeface="Arial" panose="020B0604020202020204" pitchFamily="34" charset="0"/>
              <a:buNone/>
              <a:defRPr sz="55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Stat</a:t>
            </a:r>
          </a:p>
        </p:txBody>
      </p:sp>
      <p:sp>
        <p:nvSpPr>
          <p:cNvPr id="52" name="Picture Placeholder 50">
            <a:extLst>
              <a:ext uri="{FF2B5EF4-FFF2-40B4-BE49-F238E27FC236}">
                <a16:creationId xmlns:a16="http://schemas.microsoft.com/office/drawing/2014/main" id="{8D984633-F962-1848-A009-619CB8211633}"/>
              </a:ext>
            </a:extLst>
          </p:cNvPr>
          <p:cNvSpPr>
            <a:spLocks noGrp="1"/>
          </p:cNvSpPr>
          <p:nvPr>
            <p:ph type="pic" sz="quarter" idx="20"/>
          </p:nvPr>
        </p:nvSpPr>
        <p:spPr>
          <a:xfrm>
            <a:off x="3037173" y="2243035"/>
            <a:ext cx="1071841" cy="1095375"/>
          </a:xfrm>
        </p:spPr>
        <p:txBody>
          <a:bodyPr/>
          <a:lstStyle>
            <a:lvl1pPr marL="0" indent="0">
              <a:buNone/>
              <a:defRPr/>
            </a:lvl1pPr>
          </a:lstStyle>
          <a:p>
            <a:endParaRPr lang="en-US"/>
          </a:p>
        </p:txBody>
      </p:sp>
      <p:cxnSp>
        <p:nvCxnSpPr>
          <p:cNvPr id="14" name="Straight Connector 13">
            <a:extLst>
              <a:ext uri="{FF2B5EF4-FFF2-40B4-BE49-F238E27FC236}">
                <a16:creationId xmlns:a16="http://schemas.microsoft.com/office/drawing/2014/main" id="{44DE3AB4-3020-8D45-86B7-592F12CB716B}"/>
              </a:ext>
            </a:extLst>
          </p:cNvPr>
          <p:cNvCxnSpPr>
            <a:cxnSpLocks/>
          </p:cNvCxnSpPr>
          <p:nvPr userDrawn="1"/>
        </p:nvCxnSpPr>
        <p:spPr>
          <a:xfrm>
            <a:off x="896513" y="3573316"/>
            <a:ext cx="321250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DC4E94AD-16D9-BE4C-8C57-CFA6654E1BD9}"/>
              </a:ext>
            </a:extLst>
          </p:cNvPr>
          <p:cNvSpPr>
            <a:spLocks noGrp="1"/>
          </p:cNvSpPr>
          <p:nvPr>
            <p:ph idx="14" hasCustomPrompt="1"/>
          </p:nvPr>
        </p:nvSpPr>
        <p:spPr>
          <a:xfrm>
            <a:off x="939080" y="3819675"/>
            <a:ext cx="3169934" cy="1061801"/>
          </a:xfrm>
        </p:spPr>
        <p:txBody>
          <a:bodyPr lIns="0" tIns="0" rIns="0" bIns="0">
            <a:normAutofit/>
          </a:bodyPr>
          <a:lstStyle>
            <a:lvl1pPr marL="0" indent="0" algn="l">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19" name="Content Placeholder 2">
            <a:extLst>
              <a:ext uri="{FF2B5EF4-FFF2-40B4-BE49-F238E27FC236}">
                <a16:creationId xmlns:a16="http://schemas.microsoft.com/office/drawing/2014/main" id="{E64293C0-60B2-3341-9C38-86DF7ACA51DC}"/>
              </a:ext>
            </a:extLst>
          </p:cNvPr>
          <p:cNvSpPr>
            <a:spLocks noGrp="1"/>
          </p:cNvSpPr>
          <p:nvPr>
            <p:ph idx="21" hasCustomPrompt="1"/>
          </p:nvPr>
        </p:nvSpPr>
        <p:spPr>
          <a:xfrm>
            <a:off x="4582471" y="2597398"/>
            <a:ext cx="1742242" cy="787298"/>
          </a:xfrm>
        </p:spPr>
        <p:txBody>
          <a:bodyPr lIns="0" tIns="0" rIns="0" bIns="0">
            <a:noAutofit/>
          </a:bodyPr>
          <a:lstStyle>
            <a:lvl1pPr marL="0" indent="0" algn="l">
              <a:buSzPct val="95000"/>
              <a:buFont typeface="Arial" panose="020B0604020202020204" pitchFamily="34" charset="0"/>
              <a:buNone/>
              <a:defRPr sz="55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Stat</a:t>
            </a:r>
          </a:p>
        </p:txBody>
      </p:sp>
      <p:sp>
        <p:nvSpPr>
          <p:cNvPr id="25" name="Picture Placeholder 50">
            <a:extLst>
              <a:ext uri="{FF2B5EF4-FFF2-40B4-BE49-F238E27FC236}">
                <a16:creationId xmlns:a16="http://schemas.microsoft.com/office/drawing/2014/main" id="{3ED87A8B-0573-474F-94C0-2F7E344853F2}"/>
              </a:ext>
            </a:extLst>
          </p:cNvPr>
          <p:cNvSpPr>
            <a:spLocks noGrp="1"/>
          </p:cNvSpPr>
          <p:nvPr>
            <p:ph type="pic" sz="quarter" idx="23"/>
          </p:nvPr>
        </p:nvSpPr>
        <p:spPr>
          <a:xfrm>
            <a:off x="6680564" y="2243035"/>
            <a:ext cx="1071841" cy="1095375"/>
          </a:xfrm>
        </p:spPr>
        <p:txBody>
          <a:bodyPr/>
          <a:lstStyle>
            <a:lvl1pPr marL="0" indent="0">
              <a:buNone/>
              <a:defRPr/>
            </a:lvl1pPr>
          </a:lstStyle>
          <a:p>
            <a:endParaRPr lang="en-US"/>
          </a:p>
        </p:txBody>
      </p:sp>
      <p:cxnSp>
        <p:nvCxnSpPr>
          <p:cNvPr id="20" name="Straight Connector 19">
            <a:extLst>
              <a:ext uri="{FF2B5EF4-FFF2-40B4-BE49-F238E27FC236}">
                <a16:creationId xmlns:a16="http://schemas.microsoft.com/office/drawing/2014/main" id="{1799B91B-7CDD-284B-99CF-8408146B2C0D}"/>
              </a:ext>
            </a:extLst>
          </p:cNvPr>
          <p:cNvCxnSpPr>
            <a:cxnSpLocks/>
          </p:cNvCxnSpPr>
          <p:nvPr userDrawn="1"/>
        </p:nvCxnSpPr>
        <p:spPr>
          <a:xfrm>
            <a:off x="4539904" y="3573316"/>
            <a:ext cx="321250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8BB67D17-F456-FC43-9C41-9344D6EEB07B}"/>
              </a:ext>
            </a:extLst>
          </p:cNvPr>
          <p:cNvSpPr>
            <a:spLocks noGrp="1"/>
          </p:cNvSpPr>
          <p:nvPr>
            <p:ph idx="22" hasCustomPrompt="1"/>
          </p:nvPr>
        </p:nvSpPr>
        <p:spPr>
          <a:xfrm>
            <a:off x="4582471" y="3819675"/>
            <a:ext cx="3169934" cy="1061801"/>
          </a:xfrm>
        </p:spPr>
        <p:txBody>
          <a:bodyPr lIns="0" tIns="0" rIns="0" bIns="0">
            <a:normAutofit/>
          </a:bodyPr>
          <a:lstStyle>
            <a:lvl1pPr marL="0" indent="0" algn="l">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26" name="Content Placeholder 2">
            <a:extLst>
              <a:ext uri="{FF2B5EF4-FFF2-40B4-BE49-F238E27FC236}">
                <a16:creationId xmlns:a16="http://schemas.microsoft.com/office/drawing/2014/main" id="{60F6E28A-AB38-A64F-9481-C9F0437BFEA5}"/>
              </a:ext>
            </a:extLst>
          </p:cNvPr>
          <p:cNvSpPr>
            <a:spLocks noGrp="1"/>
          </p:cNvSpPr>
          <p:nvPr>
            <p:ph idx="24" hasCustomPrompt="1"/>
          </p:nvPr>
        </p:nvSpPr>
        <p:spPr>
          <a:xfrm>
            <a:off x="8225863" y="2597398"/>
            <a:ext cx="1742242" cy="787298"/>
          </a:xfrm>
        </p:spPr>
        <p:txBody>
          <a:bodyPr lIns="0" tIns="0" rIns="0" bIns="0">
            <a:noAutofit/>
          </a:bodyPr>
          <a:lstStyle>
            <a:lvl1pPr marL="0" indent="0" algn="l">
              <a:buSzPct val="95000"/>
              <a:buFont typeface="Arial" panose="020B0604020202020204" pitchFamily="34" charset="0"/>
              <a:buNone/>
              <a:defRPr sz="55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Stat</a:t>
            </a:r>
          </a:p>
        </p:txBody>
      </p:sp>
      <p:sp>
        <p:nvSpPr>
          <p:cNvPr id="29" name="Picture Placeholder 50">
            <a:extLst>
              <a:ext uri="{FF2B5EF4-FFF2-40B4-BE49-F238E27FC236}">
                <a16:creationId xmlns:a16="http://schemas.microsoft.com/office/drawing/2014/main" id="{106DB928-4AE1-4E4B-9A4C-6062FC247709}"/>
              </a:ext>
            </a:extLst>
          </p:cNvPr>
          <p:cNvSpPr>
            <a:spLocks noGrp="1"/>
          </p:cNvSpPr>
          <p:nvPr>
            <p:ph type="pic" sz="quarter" idx="26"/>
          </p:nvPr>
        </p:nvSpPr>
        <p:spPr>
          <a:xfrm>
            <a:off x="10323956" y="2243035"/>
            <a:ext cx="1071841" cy="1095375"/>
          </a:xfrm>
        </p:spPr>
        <p:txBody>
          <a:bodyPr/>
          <a:lstStyle>
            <a:lvl1pPr marL="0" indent="0">
              <a:buNone/>
              <a:defRPr/>
            </a:lvl1pPr>
          </a:lstStyle>
          <a:p>
            <a:endParaRPr lang="en-US"/>
          </a:p>
        </p:txBody>
      </p:sp>
      <p:cxnSp>
        <p:nvCxnSpPr>
          <p:cNvPr id="27" name="Straight Connector 26">
            <a:extLst>
              <a:ext uri="{FF2B5EF4-FFF2-40B4-BE49-F238E27FC236}">
                <a16:creationId xmlns:a16="http://schemas.microsoft.com/office/drawing/2014/main" id="{F9F7D2B0-E449-FD45-9789-FC204088E97C}"/>
              </a:ext>
            </a:extLst>
          </p:cNvPr>
          <p:cNvCxnSpPr>
            <a:cxnSpLocks/>
          </p:cNvCxnSpPr>
          <p:nvPr userDrawn="1"/>
        </p:nvCxnSpPr>
        <p:spPr>
          <a:xfrm>
            <a:off x="8183296" y="3573316"/>
            <a:ext cx="321250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8" name="Content Placeholder 2">
            <a:extLst>
              <a:ext uri="{FF2B5EF4-FFF2-40B4-BE49-F238E27FC236}">
                <a16:creationId xmlns:a16="http://schemas.microsoft.com/office/drawing/2014/main" id="{86FE37F4-1DCF-2D40-845F-6C10AC016C29}"/>
              </a:ext>
            </a:extLst>
          </p:cNvPr>
          <p:cNvSpPr>
            <a:spLocks noGrp="1"/>
          </p:cNvSpPr>
          <p:nvPr>
            <p:ph idx="25" hasCustomPrompt="1"/>
          </p:nvPr>
        </p:nvSpPr>
        <p:spPr>
          <a:xfrm>
            <a:off x="8225863" y="3819675"/>
            <a:ext cx="3169934" cy="1061801"/>
          </a:xfrm>
        </p:spPr>
        <p:txBody>
          <a:bodyPr lIns="0" tIns="0" rIns="0" bIns="0">
            <a:normAutofit/>
          </a:bodyPr>
          <a:lstStyle>
            <a:lvl1pPr marL="0" indent="0" algn="l">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18" name="Rectangle 17">
            <a:extLst>
              <a:ext uri="{FF2B5EF4-FFF2-40B4-BE49-F238E27FC236}">
                <a16:creationId xmlns:a16="http://schemas.microsoft.com/office/drawing/2014/main" id="{C6F1B24E-B6B2-2D4F-8CE9-C10E33FBF4C2}"/>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1" name="Footer Placeholder 4">
            <a:extLst>
              <a:ext uri="{FF2B5EF4-FFF2-40B4-BE49-F238E27FC236}">
                <a16:creationId xmlns:a16="http://schemas.microsoft.com/office/drawing/2014/main" id="{5387E550-EB5F-3F4A-9BFA-44D25611C96F}"/>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b="0"/>
              <a:t>View</a:t>
            </a:r>
            <a:r>
              <a:rPr lang="en-US"/>
              <a:t> &gt;&gt; Header and Footer &gt;&gt; Add Unit Name</a:t>
            </a:r>
          </a:p>
        </p:txBody>
      </p:sp>
      <p:pic>
        <p:nvPicPr>
          <p:cNvPr id="2" name="Picture 1">
            <a:extLst>
              <a:ext uri="{FF2B5EF4-FFF2-40B4-BE49-F238E27FC236}">
                <a16:creationId xmlns:a16="http://schemas.microsoft.com/office/drawing/2014/main" id="{14BDD9EF-3BA5-FF7A-C14F-7F7266CF8B4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1710712687"/>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userDrawn="1">
          <p15:clr>
            <a:srgbClr val="FBAE40"/>
          </p15:clr>
        </p15:guide>
        <p15:guide id="7" orient="horz" pos="69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Solid Go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74725" y="2677626"/>
            <a:ext cx="9144000" cy="1843238"/>
          </a:xfrm>
        </p:spPr>
        <p:txBody>
          <a:bodyPr lIns="0" tIns="0" rIns="0" bIns="0" anchor="t" anchorCtr="0">
            <a:normAutofit/>
          </a:bodyPr>
          <a:lstStyle>
            <a:lvl1pPr algn="l">
              <a:defRPr sz="6000" b="1">
                <a:solidFill>
                  <a:srgbClr val="21314D"/>
                </a:solidFill>
                <a:latin typeface="Roboto" panose="02000000000000000000" pitchFamily="2" charset="0"/>
                <a:ea typeface="Roboto" panose="02000000000000000000" pitchFamily="2" charset="0"/>
                <a:cs typeface="Arial" panose="020B0604020202020204" pitchFamily="34" charset="0"/>
              </a:defRPr>
            </a:lvl1pPr>
          </a:lstStyle>
          <a:p>
            <a:r>
              <a:rPr lang="en-US"/>
              <a:t>Presentation title goes</a:t>
            </a:r>
            <a:br>
              <a:rPr lang="en-US"/>
            </a:br>
            <a:r>
              <a:rPr lang="en-US"/>
              <a:t>here and here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6" y="2339665"/>
            <a:ext cx="768531"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974725" y="4709626"/>
            <a:ext cx="9144000" cy="407460"/>
          </a:xfrm>
        </p:spPr>
        <p:txBody>
          <a:bodyPr lIns="0" tIns="0" rIns="0" bIns="0"/>
          <a:lstStyle>
            <a:lvl1pPr marL="0" indent="0" algn="l">
              <a:buNone/>
              <a:defRPr sz="2400" b="1">
                <a:solidFill>
                  <a:srgbClr val="CC4628"/>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PRESENTATION SUBTITLE</a:t>
            </a:r>
          </a:p>
        </p:txBody>
      </p:sp>
      <p:sp>
        <p:nvSpPr>
          <p:cNvPr id="6" name="Text Placeholder 15">
            <a:extLst>
              <a:ext uri="{FF2B5EF4-FFF2-40B4-BE49-F238E27FC236}">
                <a16:creationId xmlns:a16="http://schemas.microsoft.com/office/drawing/2014/main" id="{2BBC7A98-1B1E-8545-AABD-0F79723A230C}"/>
              </a:ext>
            </a:extLst>
          </p:cNvPr>
          <p:cNvSpPr>
            <a:spLocks noGrp="1"/>
          </p:cNvSpPr>
          <p:nvPr>
            <p:ph type="body" sz="quarter" idx="10" hasCustomPrompt="1"/>
          </p:nvPr>
        </p:nvSpPr>
        <p:spPr>
          <a:xfrm>
            <a:off x="974725" y="5087150"/>
            <a:ext cx="9144000" cy="463108"/>
          </a:xfrm>
        </p:spPr>
        <p:txBody>
          <a:bodyPr lIns="0" tIns="0" rIns="0" bIns="0">
            <a:normAutofit/>
          </a:bodyPr>
          <a:lstStyle>
            <a:lvl1pPr marL="0" indent="0">
              <a:buNone/>
              <a:defRPr sz="2400">
                <a:solidFill>
                  <a:srgbClr val="21314D"/>
                </a:solidFill>
                <a:latin typeface="Roboto" panose="02000000000000000000" pitchFamily="2" charset="0"/>
                <a:ea typeface="Roboto" panose="020000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Month XX, 2020</a:t>
            </a:r>
          </a:p>
        </p:txBody>
      </p:sp>
      <p:pic>
        <p:nvPicPr>
          <p:cNvPr id="12" name="Picture 11">
            <a:extLst>
              <a:ext uri="{FF2B5EF4-FFF2-40B4-BE49-F238E27FC236}">
                <a16:creationId xmlns:a16="http://schemas.microsoft.com/office/drawing/2014/main" id="{26983252-C56A-E66C-A9DF-B6BC0EB39AE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58387" y="0"/>
            <a:ext cx="2400625" cy="876750"/>
          </a:xfrm>
          <a:prstGeom prst="rect">
            <a:avLst/>
          </a:prstGeom>
        </p:spPr>
      </p:pic>
    </p:spTree>
    <p:extLst>
      <p:ext uri="{BB962C8B-B14F-4D97-AF65-F5344CB8AC3E}">
        <p14:creationId xmlns:p14="http://schemas.microsoft.com/office/powerpoint/2010/main" val="1297889237"/>
      </p:ext>
    </p:extLst>
  </p:cSld>
  <p:clrMapOvr>
    <a:masterClrMapping/>
  </p:clrMapOvr>
  <p:extLst>
    <p:ext uri="{DCECCB84-F9BA-43D5-87BE-67443E8EF086}">
      <p15:sldGuideLst xmlns:p15="http://schemas.microsoft.com/office/powerpoint/2012/main">
        <p15:guide id="1" orient="horz" pos="2160">
          <p15:clr>
            <a:srgbClr val="FBAE40"/>
          </p15:clr>
        </p15:guide>
        <p15:guide id="2" pos="60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lumn Icon Layout">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7C3D46F0-0006-469D-9C96-A2B5BF708743}"/>
              </a:ext>
            </a:extLst>
          </p:cNvPr>
          <p:cNvSpPr>
            <a:spLocks noGrp="1"/>
          </p:cNvSpPr>
          <p:nvPr>
            <p:ph type="title" hasCustomPrompt="1"/>
          </p:nvPr>
        </p:nvSpPr>
        <p:spPr>
          <a:xfrm>
            <a:off x="952499" y="526777"/>
            <a:ext cx="10287001" cy="869089"/>
          </a:xfrm>
        </p:spPr>
        <p:txBody>
          <a:bodyPr lIns="0" tIns="0" rIns="0" bIns="0"/>
          <a:lstStyle>
            <a:lvl1pPr>
              <a:defRPr>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E7A2738-1D29-40DE-AACF-F60CD708E892}"/>
              </a:ext>
            </a:extLst>
          </p:cNvPr>
          <p:cNvCxnSpPr/>
          <p:nvPr userDrawn="1"/>
        </p:nvCxnSpPr>
        <p:spPr>
          <a:xfrm>
            <a:off x="2535870" y="2921860"/>
            <a:ext cx="711101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D1ADFA24-184F-46B9-B1D0-3FBB044F3673}"/>
              </a:ext>
            </a:extLst>
          </p:cNvPr>
          <p:cNvSpPr/>
          <p:nvPr userDrawn="1"/>
        </p:nvSpPr>
        <p:spPr>
          <a:xfrm>
            <a:off x="1664749" y="2050739"/>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FDCE9"/>
              </a:solidFill>
              <a:highlight>
                <a:srgbClr val="CC4628"/>
              </a:highlight>
            </a:endParaRPr>
          </a:p>
        </p:txBody>
      </p:sp>
      <p:sp>
        <p:nvSpPr>
          <p:cNvPr id="25" name="Picture Placeholder 3">
            <a:extLst>
              <a:ext uri="{FF2B5EF4-FFF2-40B4-BE49-F238E27FC236}">
                <a16:creationId xmlns:a16="http://schemas.microsoft.com/office/drawing/2014/main" id="{DC306F30-B3C1-E74C-B18C-7075DB0761DE}"/>
              </a:ext>
            </a:extLst>
          </p:cNvPr>
          <p:cNvSpPr>
            <a:spLocks noGrp="1"/>
          </p:cNvSpPr>
          <p:nvPr>
            <p:ph type="pic" sz="quarter" idx="21"/>
          </p:nvPr>
        </p:nvSpPr>
        <p:spPr>
          <a:xfrm>
            <a:off x="1953910" y="2337468"/>
            <a:ext cx="1182412" cy="1222625"/>
          </a:xfrm>
        </p:spPr>
        <p:txBody>
          <a:bodyPr/>
          <a:lstStyle>
            <a:lvl1pPr>
              <a:buNone/>
              <a:defRPr/>
            </a:lvl1pPr>
          </a:lstStyle>
          <a:p>
            <a:endParaRPr lang="en-US"/>
          </a:p>
        </p:txBody>
      </p: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4078664"/>
            <a:ext cx="3166740"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19" name="Oval 18">
            <a:extLst>
              <a:ext uri="{FF2B5EF4-FFF2-40B4-BE49-F238E27FC236}">
                <a16:creationId xmlns:a16="http://schemas.microsoft.com/office/drawing/2014/main" id="{3FF9D861-0550-4AC8-BB96-094DAF60B7F4}"/>
              </a:ext>
            </a:extLst>
          </p:cNvPr>
          <p:cNvSpPr/>
          <p:nvPr userDrawn="1"/>
        </p:nvSpPr>
        <p:spPr>
          <a:xfrm>
            <a:off x="5231950" y="2050741"/>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FDCE9"/>
              </a:solidFill>
              <a:highlight>
                <a:srgbClr val="CC4628"/>
              </a:highlight>
            </a:endParaRPr>
          </a:p>
        </p:txBody>
      </p:sp>
      <p:sp>
        <p:nvSpPr>
          <p:cNvPr id="26" name="Picture Placeholder 3">
            <a:extLst>
              <a:ext uri="{FF2B5EF4-FFF2-40B4-BE49-F238E27FC236}">
                <a16:creationId xmlns:a16="http://schemas.microsoft.com/office/drawing/2014/main" id="{4382C3D7-6E45-864C-A5B5-39762336A484}"/>
              </a:ext>
            </a:extLst>
          </p:cNvPr>
          <p:cNvSpPr>
            <a:spLocks noGrp="1"/>
          </p:cNvSpPr>
          <p:nvPr>
            <p:ph type="pic" sz="quarter" idx="22"/>
          </p:nvPr>
        </p:nvSpPr>
        <p:spPr>
          <a:xfrm>
            <a:off x="5500171" y="2310547"/>
            <a:ext cx="1182412" cy="1222625"/>
          </a:xfrm>
        </p:spPr>
        <p:txBody>
          <a:bodyPr/>
          <a:lstStyle>
            <a:lvl1pPr>
              <a:buNone/>
              <a:defRPr/>
            </a:lvl1pPr>
          </a:lstStyle>
          <a:p>
            <a:endParaRPr lang="en-US"/>
          </a:p>
        </p:txBody>
      </p:sp>
      <p:sp>
        <p:nvSpPr>
          <p:cNvPr id="15" name="Content Placeholder 2">
            <a:extLst>
              <a:ext uri="{FF2B5EF4-FFF2-40B4-BE49-F238E27FC236}">
                <a16:creationId xmlns:a16="http://schemas.microsoft.com/office/drawing/2014/main" id="{700A296A-0A06-4FFB-B935-517187294F6B}"/>
              </a:ext>
            </a:extLst>
          </p:cNvPr>
          <p:cNvSpPr>
            <a:spLocks noGrp="1"/>
          </p:cNvSpPr>
          <p:nvPr>
            <p:ph idx="11" hasCustomPrompt="1"/>
          </p:nvPr>
        </p:nvSpPr>
        <p:spPr>
          <a:xfrm>
            <a:off x="4616385" y="4078664"/>
            <a:ext cx="2973372"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2</a:t>
            </a:r>
          </a:p>
        </p:txBody>
      </p:sp>
      <p:sp>
        <p:nvSpPr>
          <p:cNvPr id="20" name="Oval 19">
            <a:extLst>
              <a:ext uri="{FF2B5EF4-FFF2-40B4-BE49-F238E27FC236}">
                <a16:creationId xmlns:a16="http://schemas.microsoft.com/office/drawing/2014/main" id="{D101DA23-83F7-4662-BC02-2666717C53B4}"/>
              </a:ext>
            </a:extLst>
          </p:cNvPr>
          <p:cNvSpPr/>
          <p:nvPr userDrawn="1"/>
        </p:nvSpPr>
        <p:spPr>
          <a:xfrm>
            <a:off x="8775763" y="2050741"/>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FDCE9"/>
              </a:solidFill>
              <a:highlight>
                <a:srgbClr val="CC4628"/>
              </a:highlight>
            </a:endParaRPr>
          </a:p>
        </p:txBody>
      </p:sp>
      <p:sp>
        <p:nvSpPr>
          <p:cNvPr id="27" name="Picture Placeholder 3">
            <a:extLst>
              <a:ext uri="{FF2B5EF4-FFF2-40B4-BE49-F238E27FC236}">
                <a16:creationId xmlns:a16="http://schemas.microsoft.com/office/drawing/2014/main" id="{6E1CEA20-24A4-8C45-B5A6-CE111F714FEF}"/>
              </a:ext>
            </a:extLst>
          </p:cNvPr>
          <p:cNvSpPr>
            <a:spLocks noGrp="1"/>
          </p:cNvSpPr>
          <p:nvPr>
            <p:ph type="pic" sz="quarter" idx="23"/>
          </p:nvPr>
        </p:nvSpPr>
        <p:spPr>
          <a:xfrm>
            <a:off x="9046432" y="2299135"/>
            <a:ext cx="1182412" cy="1222625"/>
          </a:xfrm>
        </p:spPr>
        <p:txBody>
          <a:bodyPr/>
          <a:lstStyle>
            <a:lvl1pPr>
              <a:buNone/>
              <a:defRPr/>
            </a:lvl1pPr>
          </a:lstStyle>
          <a:p>
            <a:endParaRPr lang="en-US"/>
          </a:p>
        </p:txBody>
      </p:sp>
      <p:sp>
        <p:nvSpPr>
          <p:cNvPr id="17" name="Content Placeholder 2">
            <a:extLst>
              <a:ext uri="{FF2B5EF4-FFF2-40B4-BE49-F238E27FC236}">
                <a16:creationId xmlns:a16="http://schemas.microsoft.com/office/drawing/2014/main" id="{D4DB30FF-E82C-424F-A06C-EFC3CFC45E36}"/>
              </a:ext>
            </a:extLst>
          </p:cNvPr>
          <p:cNvSpPr>
            <a:spLocks noGrp="1"/>
          </p:cNvSpPr>
          <p:nvPr>
            <p:ph idx="13" hasCustomPrompt="1"/>
          </p:nvPr>
        </p:nvSpPr>
        <p:spPr>
          <a:xfrm>
            <a:off x="8063514" y="4078663"/>
            <a:ext cx="3166740"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18" name="Rectangle 17">
            <a:extLst>
              <a:ext uri="{FF2B5EF4-FFF2-40B4-BE49-F238E27FC236}">
                <a16:creationId xmlns:a16="http://schemas.microsoft.com/office/drawing/2014/main" id="{C6F1B24E-B6B2-2D4F-8CE9-C10E33FBF4C2}"/>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1" name="Footer Placeholder 4">
            <a:extLst>
              <a:ext uri="{FF2B5EF4-FFF2-40B4-BE49-F238E27FC236}">
                <a16:creationId xmlns:a16="http://schemas.microsoft.com/office/drawing/2014/main" id="{5387E550-EB5F-3F4A-9BFA-44D25611C96F}"/>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View &gt;&gt; Header and Footer &gt;&gt; Add Unit Name</a:t>
            </a:r>
          </a:p>
        </p:txBody>
      </p:sp>
      <p:pic>
        <p:nvPicPr>
          <p:cNvPr id="3" name="Picture 2">
            <a:extLst>
              <a:ext uri="{FF2B5EF4-FFF2-40B4-BE49-F238E27FC236}">
                <a16:creationId xmlns:a16="http://schemas.microsoft.com/office/drawing/2014/main" id="{3498CD43-D05D-B1D0-EA27-22F17B7FA0F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733951917"/>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userDrawn="1">
          <p15:clr>
            <a:srgbClr val="FBAE40"/>
          </p15:clr>
        </p15:guide>
        <p15:guide id="7" orient="horz" pos="697"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olumn Icon Layout">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1B9DD2E6-4011-470E-85A1-9331B2E255C8}"/>
              </a:ext>
            </a:extLst>
          </p:cNvPr>
          <p:cNvSpPr>
            <a:spLocks noGrp="1"/>
          </p:cNvSpPr>
          <p:nvPr>
            <p:ph type="title"/>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D6361F7-376B-4B6B-90CB-982F8C88D3AB}"/>
              </a:ext>
            </a:extLst>
          </p:cNvPr>
          <p:cNvCxnSpPr/>
          <p:nvPr userDrawn="1"/>
        </p:nvCxnSpPr>
        <p:spPr>
          <a:xfrm>
            <a:off x="2535870" y="2921860"/>
            <a:ext cx="711101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A7215D4C-D1BA-4B83-8034-F6173B4B3FE7}"/>
              </a:ext>
            </a:extLst>
          </p:cNvPr>
          <p:cNvSpPr/>
          <p:nvPr userDrawn="1"/>
        </p:nvSpPr>
        <p:spPr>
          <a:xfrm>
            <a:off x="1260812" y="2050739"/>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icture Placeholder 3">
            <a:extLst>
              <a:ext uri="{FF2B5EF4-FFF2-40B4-BE49-F238E27FC236}">
                <a16:creationId xmlns:a16="http://schemas.microsoft.com/office/drawing/2014/main" id="{0A1A4191-73C5-A24C-B85A-D6F8FC572523}"/>
              </a:ext>
            </a:extLst>
          </p:cNvPr>
          <p:cNvSpPr>
            <a:spLocks noGrp="1"/>
          </p:cNvSpPr>
          <p:nvPr>
            <p:ph type="pic" sz="quarter" idx="24"/>
          </p:nvPr>
        </p:nvSpPr>
        <p:spPr>
          <a:xfrm>
            <a:off x="1540727" y="2311683"/>
            <a:ext cx="1182412" cy="1222625"/>
          </a:xfrm>
        </p:spPr>
        <p:txBody>
          <a:bodyPr/>
          <a:lstStyle>
            <a:lvl1pPr>
              <a:buNone/>
              <a:defRPr/>
            </a:lvl1pPr>
          </a:lstStyle>
          <a:p>
            <a:endParaRPr lang="en-US"/>
          </a:p>
        </p:txBody>
      </p:sp>
      <p:sp>
        <p:nvSpPr>
          <p:cNvPr id="24" name="Content Placeholder 2">
            <a:extLst>
              <a:ext uri="{FF2B5EF4-FFF2-40B4-BE49-F238E27FC236}">
                <a16:creationId xmlns:a16="http://schemas.microsoft.com/office/drawing/2014/main" id="{5C06C296-F787-402D-AC65-1E55B4D25C69}"/>
              </a:ext>
            </a:extLst>
          </p:cNvPr>
          <p:cNvSpPr>
            <a:spLocks noGrp="1"/>
          </p:cNvSpPr>
          <p:nvPr>
            <p:ph idx="17" hasCustomPrompt="1"/>
          </p:nvPr>
        </p:nvSpPr>
        <p:spPr>
          <a:xfrm>
            <a:off x="952500" y="4078664"/>
            <a:ext cx="2358866"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27" name="Oval 26">
            <a:extLst>
              <a:ext uri="{FF2B5EF4-FFF2-40B4-BE49-F238E27FC236}">
                <a16:creationId xmlns:a16="http://schemas.microsoft.com/office/drawing/2014/main" id="{AE1934B1-C1CC-42D5-A8D8-639ED39E9A45}"/>
              </a:ext>
            </a:extLst>
          </p:cNvPr>
          <p:cNvSpPr/>
          <p:nvPr userDrawn="1"/>
        </p:nvSpPr>
        <p:spPr>
          <a:xfrm>
            <a:off x="3935830" y="2050739"/>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3">
            <a:extLst>
              <a:ext uri="{FF2B5EF4-FFF2-40B4-BE49-F238E27FC236}">
                <a16:creationId xmlns:a16="http://schemas.microsoft.com/office/drawing/2014/main" id="{D7A0C8CB-AE00-AE4E-8B06-C3CDA2E8A6B0}"/>
              </a:ext>
            </a:extLst>
          </p:cNvPr>
          <p:cNvSpPr>
            <a:spLocks noGrp="1"/>
          </p:cNvSpPr>
          <p:nvPr>
            <p:ph type="pic" sz="quarter" idx="21"/>
          </p:nvPr>
        </p:nvSpPr>
        <p:spPr>
          <a:xfrm>
            <a:off x="4221796" y="2280863"/>
            <a:ext cx="1182412" cy="1222625"/>
          </a:xfrm>
        </p:spPr>
        <p:txBody>
          <a:bodyPr/>
          <a:lstStyle>
            <a:lvl1pPr>
              <a:buNone/>
              <a:defRPr/>
            </a:lvl1pPr>
          </a:lstStyle>
          <a:p>
            <a:endParaRPr lang="en-US"/>
          </a:p>
        </p:txBody>
      </p:sp>
      <p:sp>
        <p:nvSpPr>
          <p:cNvPr id="26" name="Content Placeholder 2">
            <a:extLst>
              <a:ext uri="{FF2B5EF4-FFF2-40B4-BE49-F238E27FC236}">
                <a16:creationId xmlns:a16="http://schemas.microsoft.com/office/drawing/2014/main" id="{8C7F2CE8-9E91-4C86-99AB-686A9C810419}"/>
              </a:ext>
            </a:extLst>
          </p:cNvPr>
          <p:cNvSpPr>
            <a:spLocks noGrp="1"/>
          </p:cNvSpPr>
          <p:nvPr>
            <p:ph idx="18" hasCustomPrompt="1"/>
          </p:nvPr>
        </p:nvSpPr>
        <p:spPr>
          <a:xfrm>
            <a:off x="3627518" y="4078664"/>
            <a:ext cx="2358866"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29" name="Oval 28">
            <a:extLst>
              <a:ext uri="{FF2B5EF4-FFF2-40B4-BE49-F238E27FC236}">
                <a16:creationId xmlns:a16="http://schemas.microsoft.com/office/drawing/2014/main" id="{07542B3E-45A5-4E88-A2C5-758AC86BE4D0}"/>
              </a:ext>
            </a:extLst>
          </p:cNvPr>
          <p:cNvSpPr/>
          <p:nvPr userDrawn="1"/>
        </p:nvSpPr>
        <p:spPr>
          <a:xfrm>
            <a:off x="6513929" y="2050739"/>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icture Placeholder 3">
            <a:extLst>
              <a:ext uri="{FF2B5EF4-FFF2-40B4-BE49-F238E27FC236}">
                <a16:creationId xmlns:a16="http://schemas.microsoft.com/office/drawing/2014/main" id="{EED777B6-C788-B840-ACC3-FD8949E42ACB}"/>
              </a:ext>
            </a:extLst>
          </p:cNvPr>
          <p:cNvSpPr>
            <a:spLocks noGrp="1"/>
          </p:cNvSpPr>
          <p:nvPr>
            <p:ph type="pic" sz="quarter" idx="22"/>
          </p:nvPr>
        </p:nvSpPr>
        <p:spPr>
          <a:xfrm>
            <a:off x="6793844" y="2309972"/>
            <a:ext cx="1182412" cy="1222625"/>
          </a:xfrm>
        </p:spPr>
        <p:txBody>
          <a:bodyPr/>
          <a:lstStyle>
            <a:lvl1pPr>
              <a:buNone/>
              <a:defRPr/>
            </a:lvl1pPr>
          </a:lstStyle>
          <a:p>
            <a:endParaRPr lang="en-US"/>
          </a:p>
        </p:txBody>
      </p:sp>
      <p:sp>
        <p:nvSpPr>
          <p:cNvPr id="28" name="Content Placeholder 2">
            <a:extLst>
              <a:ext uri="{FF2B5EF4-FFF2-40B4-BE49-F238E27FC236}">
                <a16:creationId xmlns:a16="http://schemas.microsoft.com/office/drawing/2014/main" id="{BC06D7C8-7D2D-4A80-B5B8-174F5056AA0B}"/>
              </a:ext>
            </a:extLst>
          </p:cNvPr>
          <p:cNvSpPr>
            <a:spLocks noGrp="1"/>
          </p:cNvSpPr>
          <p:nvPr>
            <p:ph idx="19" hasCustomPrompt="1"/>
          </p:nvPr>
        </p:nvSpPr>
        <p:spPr>
          <a:xfrm>
            <a:off x="6205617" y="4078664"/>
            <a:ext cx="2358866"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31" name="Oval 30">
            <a:extLst>
              <a:ext uri="{FF2B5EF4-FFF2-40B4-BE49-F238E27FC236}">
                <a16:creationId xmlns:a16="http://schemas.microsoft.com/office/drawing/2014/main" id="{924B0597-6276-471F-96FD-FDE08D64C524}"/>
              </a:ext>
            </a:extLst>
          </p:cNvPr>
          <p:cNvSpPr/>
          <p:nvPr userDrawn="1"/>
        </p:nvSpPr>
        <p:spPr>
          <a:xfrm>
            <a:off x="9188946" y="2045132"/>
            <a:ext cx="1742242" cy="1742242"/>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icture Placeholder 3">
            <a:extLst>
              <a:ext uri="{FF2B5EF4-FFF2-40B4-BE49-F238E27FC236}">
                <a16:creationId xmlns:a16="http://schemas.microsoft.com/office/drawing/2014/main" id="{04C4E3A7-AB8A-6243-BBFD-8A433C78470B}"/>
              </a:ext>
            </a:extLst>
          </p:cNvPr>
          <p:cNvSpPr>
            <a:spLocks noGrp="1"/>
          </p:cNvSpPr>
          <p:nvPr>
            <p:ph type="pic" sz="quarter" idx="23"/>
          </p:nvPr>
        </p:nvSpPr>
        <p:spPr>
          <a:xfrm>
            <a:off x="9473607" y="2311684"/>
            <a:ext cx="1182412" cy="1222625"/>
          </a:xfrm>
        </p:spPr>
        <p:txBody>
          <a:bodyPr/>
          <a:lstStyle>
            <a:lvl1pPr>
              <a:buNone/>
              <a:defRPr/>
            </a:lvl1pPr>
          </a:lstStyle>
          <a:p>
            <a:endParaRPr lang="en-US"/>
          </a:p>
        </p:txBody>
      </p:sp>
      <p:sp>
        <p:nvSpPr>
          <p:cNvPr id="30" name="Content Placeholder 2">
            <a:extLst>
              <a:ext uri="{FF2B5EF4-FFF2-40B4-BE49-F238E27FC236}">
                <a16:creationId xmlns:a16="http://schemas.microsoft.com/office/drawing/2014/main" id="{8FC2F9F8-450A-4433-BAFC-DCD0001FAF1D}"/>
              </a:ext>
            </a:extLst>
          </p:cNvPr>
          <p:cNvSpPr>
            <a:spLocks noGrp="1"/>
          </p:cNvSpPr>
          <p:nvPr>
            <p:ph idx="20" hasCustomPrompt="1"/>
          </p:nvPr>
        </p:nvSpPr>
        <p:spPr>
          <a:xfrm>
            <a:off x="8880634" y="4073057"/>
            <a:ext cx="2358866" cy="754602"/>
          </a:xfrm>
        </p:spPr>
        <p:txBody>
          <a:bodyPr lIns="0" tIns="0" rIns="0" bIns="0">
            <a:normAutofit/>
          </a:bodyPr>
          <a:lstStyle>
            <a:lvl1pPr marL="0" indent="0" algn="ctr">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16" name="Rectangle 15">
            <a:extLst>
              <a:ext uri="{FF2B5EF4-FFF2-40B4-BE49-F238E27FC236}">
                <a16:creationId xmlns:a16="http://schemas.microsoft.com/office/drawing/2014/main" id="{D4578BB7-B3A6-0D4A-A743-C8950F9817AE}"/>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9" name="Footer Placeholder 4">
            <a:extLst>
              <a:ext uri="{FF2B5EF4-FFF2-40B4-BE49-F238E27FC236}">
                <a16:creationId xmlns:a16="http://schemas.microsoft.com/office/drawing/2014/main" id="{CF5779A1-5C1A-D949-93A6-EFB401BFC69D}"/>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View </a:t>
            </a:r>
            <a:r>
              <a:rPr lang="en-US" b="0"/>
              <a:t>&gt;&gt;</a:t>
            </a:r>
            <a:r>
              <a:rPr lang="en-US"/>
              <a:t> Header and Footer &gt;&gt; Add Unit Name</a:t>
            </a:r>
          </a:p>
        </p:txBody>
      </p:sp>
      <p:pic>
        <p:nvPicPr>
          <p:cNvPr id="2" name="Picture 1">
            <a:extLst>
              <a:ext uri="{FF2B5EF4-FFF2-40B4-BE49-F238E27FC236}">
                <a16:creationId xmlns:a16="http://schemas.microsoft.com/office/drawing/2014/main" id="{5DDED943-A592-C7BF-9003-93309F48A7F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1568389576"/>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userDrawn="1">
          <p15:clr>
            <a:srgbClr val="FBAE40"/>
          </p15:clr>
        </p15:guide>
        <p15:guide id="7" orient="horz" pos="697"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ive Column Icon Layout">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C7E2EA4D-EFA8-4B7C-9585-ADB07DA2D974}"/>
              </a:ext>
            </a:extLst>
          </p:cNvPr>
          <p:cNvSpPr>
            <a:spLocks noGrp="1"/>
          </p:cNvSpPr>
          <p:nvPr>
            <p:ph type="title"/>
          </p:nvPr>
        </p:nvSpPr>
        <p:spPr>
          <a:xfrm>
            <a:off x="952499" y="526777"/>
            <a:ext cx="10287001" cy="869089"/>
          </a:xfrm>
        </p:spPr>
        <p:txBody>
          <a:bodyPr lIns="0" tIns="0" rIns="0" bIns="0"/>
          <a:lstStyle>
            <a:lvl1pPr>
              <a:defRPr>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D6361F7-376B-4B6B-90CB-982F8C88D3AB}"/>
              </a:ext>
            </a:extLst>
          </p:cNvPr>
          <p:cNvCxnSpPr/>
          <p:nvPr userDrawn="1"/>
        </p:nvCxnSpPr>
        <p:spPr>
          <a:xfrm>
            <a:off x="2535870" y="2921860"/>
            <a:ext cx="711101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A7215D4C-D1BA-4B83-8034-F6173B4B3FE7}"/>
              </a:ext>
            </a:extLst>
          </p:cNvPr>
          <p:cNvSpPr/>
          <p:nvPr userDrawn="1"/>
        </p:nvSpPr>
        <p:spPr>
          <a:xfrm>
            <a:off x="1175438" y="2125657"/>
            <a:ext cx="1594590" cy="1594590"/>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icture Placeholder 3">
            <a:extLst>
              <a:ext uri="{FF2B5EF4-FFF2-40B4-BE49-F238E27FC236}">
                <a16:creationId xmlns:a16="http://schemas.microsoft.com/office/drawing/2014/main" id="{0E2F4087-739F-1B43-B022-92BCEDD29A2D}"/>
              </a:ext>
            </a:extLst>
          </p:cNvPr>
          <p:cNvSpPr>
            <a:spLocks noGrp="1"/>
          </p:cNvSpPr>
          <p:nvPr>
            <p:ph type="pic" sz="quarter" idx="26"/>
          </p:nvPr>
        </p:nvSpPr>
        <p:spPr>
          <a:xfrm>
            <a:off x="1448972" y="2403497"/>
            <a:ext cx="1030100" cy="1086492"/>
          </a:xfrm>
        </p:spPr>
        <p:txBody>
          <a:bodyPr/>
          <a:lstStyle>
            <a:lvl1pPr>
              <a:buNone/>
              <a:defRPr/>
            </a:lvl1pPr>
          </a:lstStyle>
          <a:p>
            <a:endParaRPr lang="en-US"/>
          </a:p>
        </p:txBody>
      </p:sp>
      <p:sp>
        <p:nvSpPr>
          <p:cNvPr id="24" name="Content Placeholder 2">
            <a:extLst>
              <a:ext uri="{FF2B5EF4-FFF2-40B4-BE49-F238E27FC236}">
                <a16:creationId xmlns:a16="http://schemas.microsoft.com/office/drawing/2014/main" id="{5C06C296-F787-402D-AC65-1E55B4D25C69}"/>
              </a:ext>
            </a:extLst>
          </p:cNvPr>
          <p:cNvSpPr>
            <a:spLocks noGrp="1"/>
          </p:cNvSpPr>
          <p:nvPr>
            <p:ph idx="17" hasCustomPrompt="1"/>
          </p:nvPr>
        </p:nvSpPr>
        <p:spPr>
          <a:xfrm>
            <a:off x="1175438" y="4078664"/>
            <a:ext cx="1601504" cy="754602"/>
          </a:xfrm>
        </p:spPr>
        <p:txBody>
          <a:bodyPr lIns="0" tIns="0" rIns="0" bIns="0">
            <a:normAutofit/>
          </a:bodyPr>
          <a:lstStyle>
            <a:lvl1pPr marL="0" indent="0" algn="ctr">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1</a:t>
            </a:r>
          </a:p>
        </p:txBody>
      </p:sp>
      <p:sp>
        <p:nvSpPr>
          <p:cNvPr id="27" name="Oval 26">
            <a:extLst>
              <a:ext uri="{FF2B5EF4-FFF2-40B4-BE49-F238E27FC236}">
                <a16:creationId xmlns:a16="http://schemas.microsoft.com/office/drawing/2014/main" id="{AE1934B1-C1CC-42D5-A8D8-639ED39E9A45}"/>
              </a:ext>
            </a:extLst>
          </p:cNvPr>
          <p:cNvSpPr/>
          <p:nvPr userDrawn="1"/>
        </p:nvSpPr>
        <p:spPr>
          <a:xfrm>
            <a:off x="3222122" y="2125657"/>
            <a:ext cx="1594590" cy="1594590"/>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3">
            <a:extLst>
              <a:ext uri="{FF2B5EF4-FFF2-40B4-BE49-F238E27FC236}">
                <a16:creationId xmlns:a16="http://schemas.microsoft.com/office/drawing/2014/main" id="{090A73C4-9F43-6142-BBC5-1C887BE310ED}"/>
              </a:ext>
            </a:extLst>
          </p:cNvPr>
          <p:cNvSpPr>
            <a:spLocks noGrp="1"/>
          </p:cNvSpPr>
          <p:nvPr>
            <p:ph type="pic" sz="quarter" idx="23"/>
          </p:nvPr>
        </p:nvSpPr>
        <p:spPr>
          <a:xfrm>
            <a:off x="3502864" y="2384080"/>
            <a:ext cx="1030100" cy="1086492"/>
          </a:xfrm>
        </p:spPr>
        <p:txBody>
          <a:bodyPr/>
          <a:lstStyle>
            <a:lvl1pPr>
              <a:buNone/>
              <a:defRPr/>
            </a:lvl1pPr>
          </a:lstStyle>
          <a:p>
            <a:endParaRPr lang="en-US"/>
          </a:p>
        </p:txBody>
      </p:sp>
      <p:sp>
        <p:nvSpPr>
          <p:cNvPr id="33" name="Content Placeholder 2">
            <a:extLst>
              <a:ext uri="{FF2B5EF4-FFF2-40B4-BE49-F238E27FC236}">
                <a16:creationId xmlns:a16="http://schemas.microsoft.com/office/drawing/2014/main" id="{9B9DF875-9EAF-4928-8E91-6599CCEAADEE}"/>
              </a:ext>
            </a:extLst>
          </p:cNvPr>
          <p:cNvSpPr>
            <a:spLocks noGrp="1"/>
          </p:cNvSpPr>
          <p:nvPr>
            <p:ph idx="18" hasCustomPrompt="1"/>
          </p:nvPr>
        </p:nvSpPr>
        <p:spPr>
          <a:xfrm>
            <a:off x="3225991" y="4080927"/>
            <a:ext cx="1601504" cy="754602"/>
          </a:xfrm>
        </p:spPr>
        <p:txBody>
          <a:bodyPr lIns="0" tIns="0" rIns="0" bIns="0">
            <a:normAutofit/>
          </a:bodyPr>
          <a:lstStyle>
            <a:lvl1pPr marL="0" indent="0" algn="ctr">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2</a:t>
            </a:r>
          </a:p>
        </p:txBody>
      </p:sp>
      <p:sp>
        <p:nvSpPr>
          <p:cNvPr id="29" name="Oval 28">
            <a:extLst>
              <a:ext uri="{FF2B5EF4-FFF2-40B4-BE49-F238E27FC236}">
                <a16:creationId xmlns:a16="http://schemas.microsoft.com/office/drawing/2014/main" id="{07542B3E-45A5-4E88-A2C5-758AC86BE4D0}"/>
              </a:ext>
            </a:extLst>
          </p:cNvPr>
          <p:cNvSpPr/>
          <p:nvPr userDrawn="1"/>
        </p:nvSpPr>
        <p:spPr>
          <a:xfrm>
            <a:off x="5305996" y="2125657"/>
            <a:ext cx="1594590" cy="1594590"/>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3">
            <a:extLst>
              <a:ext uri="{FF2B5EF4-FFF2-40B4-BE49-F238E27FC236}">
                <a16:creationId xmlns:a16="http://schemas.microsoft.com/office/drawing/2014/main" id="{121B32AC-29FE-5347-BC89-E1D12CFE9173}"/>
              </a:ext>
            </a:extLst>
          </p:cNvPr>
          <p:cNvSpPr>
            <a:spLocks noGrp="1"/>
          </p:cNvSpPr>
          <p:nvPr>
            <p:ph type="pic" sz="quarter" idx="24"/>
          </p:nvPr>
        </p:nvSpPr>
        <p:spPr>
          <a:xfrm>
            <a:off x="5588241" y="2367425"/>
            <a:ext cx="1030100" cy="1086492"/>
          </a:xfrm>
        </p:spPr>
        <p:txBody>
          <a:bodyPr/>
          <a:lstStyle>
            <a:lvl1pPr>
              <a:buNone/>
              <a:defRPr/>
            </a:lvl1pPr>
          </a:lstStyle>
          <a:p>
            <a:endParaRPr lang="en-US"/>
          </a:p>
        </p:txBody>
      </p:sp>
      <p:sp>
        <p:nvSpPr>
          <p:cNvPr id="36" name="Content Placeholder 2">
            <a:extLst>
              <a:ext uri="{FF2B5EF4-FFF2-40B4-BE49-F238E27FC236}">
                <a16:creationId xmlns:a16="http://schemas.microsoft.com/office/drawing/2014/main" id="{FCAF8AD6-3AD0-422C-B775-D4163897266E}"/>
              </a:ext>
            </a:extLst>
          </p:cNvPr>
          <p:cNvSpPr>
            <a:spLocks noGrp="1"/>
          </p:cNvSpPr>
          <p:nvPr>
            <p:ph idx="19" hasCustomPrompt="1"/>
          </p:nvPr>
        </p:nvSpPr>
        <p:spPr>
          <a:xfrm>
            <a:off x="5285614" y="4095574"/>
            <a:ext cx="1601504" cy="754602"/>
          </a:xfrm>
        </p:spPr>
        <p:txBody>
          <a:bodyPr lIns="0" tIns="0" rIns="0" bIns="0">
            <a:normAutofit/>
          </a:bodyPr>
          <a:lstStyle>
            <a:lvl1pPr marL="0" indent="0" algn="ctr">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3</a:t>
            </a:r>
          </a:p>
        </p:txBody>
      </p:sp>
      <p:sp>
        <p:nvSpPr>
          <p:cNvPr id="31" name="Oval 30">
            <a:extLst>
              <a:ext uri="{FF2B5EF4-FFF2-40B4-BE49-F238E27FC236}">
                <a16:creationId xmlns:a16="http://schemas.microsoft.com/office/drawing/2014/main" id="{924B0597-6276-471F-96FD-FDE08D64C524}"/>
              </a:ext>
            </a:extLst>
          </p:cNvPr>
          <p:cNvSpPr/>
          <p:nvPr userDrawn="1"/>
        </p:nvSpPr>
        <p:spPr>
          <a:xfrm>
            <a:off x="7346820" y="2120050"/>
            <a:ext cx="1594590" cy="1594590"/>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Picture Placeholder 3">
            <a:extLst>
              <a:ext uri="{FF2B5EF4-FFF2-40B4-BE49-F238E27FC236}">
                <a16:creationId xmlns:a16="http://schemas.microsoft.com/office/drawing/2014/main" id="{035F86CE-4040-2C49-984A-EDA41DCC41DE}"/>
              </a:ext>
            </a:extLst>
          </p:cNvPr>
          <p:cNvSpPr>
            <a:spLocks noGrp="1"/>
          </p:cNvSpPr>
          <p:nvPr>
            <p:ph type="pic" sz="quarter" idx="25"/>
          </p:nvPr>
        </p:nvSpPr>
        <p:spPr>
          <a:xfrm>
            <a:off x="7583252" y="2382067"/>
            <a:ext cx="1121725" cy="1086492"/>
          </a:xfrm>
        </p:spPr>
        <p:txBody>
          <a:bodyPr/>
          <a:lstStyle>
            <a:lvl1pPr>
              <a:buNone/>
              <a:defRPr/>
            </a:lvl1pPr>
          </a:lstStyle>
          <a:p>
            <a:endParaRPr lang="en-US"/>
          </a:p>
        </p:txBody>
      </p:sp>
      <p:sp>
        <p:nvSpPr>
          <p:cNvPr id="38" name="Content Placeholder 2">
            <a:extLst>
              <a:ext uri="{FF2B5EF4-FFF2-40B4-BE49-F238E27FC236}">
                <a16:creationId xmlns:a16="http://schemas.microsoft.com/office/drawing/2014/main" id="{7322EF39-6BE8-4D2B-B814-5743037B71F3}"/>
              </a:ext>
            </a:extLst>
          </p:cNvPr>
          <p:cNvSpPr>
            <a:spLocks noGrp="1"/>
          </p:cNvSpPr>
          <p:nvPr>
            <p:ph idx="20" hasCustomPrompt="1"/>
          </p:nvPr>
        </p:nvSpPr>
        <p:spPr>
          <a:xfrm>
            <a:off x="7325607" y="4098102"/>
            <a:ext cx="1601504" cy="754602"/>
          </a:xfrm>
        </p:spPr>
        <p:txBody>
          <a:bodyPr lIns="0" tIns="0" rIns="0" bIns="0">
            <a:normAutofit/>
          </a:bodyPr>
          <a:lstStyle>
            <a:lvl1pPr marL="0" indent="0" algn="ctr">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4</a:t>
            </a:r>
          </a:p>
        </p:txBody>
      </p:sp>
      <p:sp>
        <p:nvSpPr>
          <p:cNvPr id="39" name="Oval 38">
            <a:extLst>
              <a:ext uri="{FF2B5EF4-FFF2-40B4-BE49-F238E27FC236}">
                <a16:creationId xmlns:a16="http://schemas.microsoft.com/office/drawing/2014/main" id="{D3182B05-A7F1-450F-AE61-51425BEF3AA6}"/>
              </a:ext>
            </a:extLst>
          </p:cNvPr>
          <p:cNvSpPr/>
          <p:nvPr userDrawn="1"/>
        </p:nvSpPr>
        <p:spPr>
          <a:xfrm>
            <a:off x="9434872" y="2133924"/>
            <a:ext cx="1594590" cy="1594590"/>
          </a:xfrm>
          <a:prstGeom prst="ellipse">
            <a:avLst/>
          </a:prstGeom>
          <a:solidFill>
            <a:srgbClr val="CFDCE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3">
            <a:extLst>
              <a:ext uri="{FF2B5EF4-FFF2-40B4-BE49-F238E27FC236}">
                <a16:creationId xmlns:a16="http://schemas.microsoft.com/office/drawing/2014/main" id="{F0B4205C-10C8-FE4A-8B1C-0B1A629E22B6}"/>
              </a:ext>
            </a:extLst>
          </p:cNvPr>
          <p:cNvSpPr>
            <a:spLocks noGrp="1"/>
          </p:cNvSpPr>
          <p:nvPr>
            <p:ph type="pic" sz="quarter" idx="22"/>
          </p:nvPr>
        </p:nvSpPr>
        <p:spPr>
          <a:xfrm>
            <a:off x="9682000" y="2389427"/>
            <a:ext cx="1100333" cy="1086492"/>
          </a:xfrm>
        </p:spPr>
        <p:txBody>
          <a:bodyPr/>
          <a:lstStyle>
            <a:lvl1pPr>
              <a:buNone/>
              <a:defRPr/>
            </a:lvl1pPr>
          </a:lstStyle>
          <a:p>
            <a:endParaRPr lang="en-US"/>
          </a:p>
        </p:txBody>
      </p:sp>
      <p:sp>
        <p:nvSpPr>
          <p:cNvPr id="40" name="Content Placeholder 2">
            <a:extLst>
              <a:ext uri="{FF2B5EF4-FFF2-40B4-BE49-F238E27FC236}">
                <a16:creationId xmlns:a16="http://schemas.microsoft.com/office/drawing/2014/main" id="{0D14923E-7CAE-49B7-9668-7B538ECFDC5F}"/>
              </a:ext>
            </a:extLst>
          </p:cNvPr>
          <p:cNvSpPr>
            <a:spLocks noGrp="1"/>
          </p:cNvSpPr>
          <p:nvPr>
            <p:ph idx="21" hasCustomPrompt="1"/>
          </p:nvPr>
        </p:nvSpPr>
        <p:spPr>
          <a:xfrm>
            <a:off x="9419080" y="4107460"/>
            <a:ext cx="1601504" cy="754602"/>
          </a:xfrm>
        </p:spPr>
        <p:txBody>
          <a:bodyPr lIns="0" tIns="0" rIns="0" bIns="0">
            <a:normAutofit/>
          </a:bodyPr>
          <a:lstStyle>
            <a:lvl1pPr marL="0" indent="0" algn="ctr">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a:t>
            </a:r>
            <a:br>
              <a:rPr lang="en-US"/>
            </a:br>
            <a:r>
              <a:rPr lang="en-US"/>
              <a:t>item or step 5</a:t>
            </a:r>
          </a:p>
        </p:txBody>
      </p:sp>
      <p:sp>
        <p:nvSpPr>
          <p:cNvPr id="20" name="Rectangle 19">
            <a:extLst>
              <a:ext uri="{FF2B5EF4-FFF2-40B4-BE49-F238E27FC236}">
                <a16:creationId xmlns:a16="http://schemas.microsoft.com/office/drawing/2014/main" id="{76866093-3200-6440-8AB2-9242D398F84E}"/>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1" name="Footer Placeholder 4">
            <a:extLst>
              <a:ext uri="{FF2B5EF4-FFF2-40B4-BE49-F238E27FC236}">
                <a16:creationId xmlns:a16="http://schemas.microsoft.com/office/drawing/2014/main" id="{EB50283A-D398-E048-BDA3-92DD544A494E}"/>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b="0"/>
              <a:t>View</a:t>
            </a:r>
            <a:r>
              <a:rPr lang="en-US"/>
              <a:t> &gt;&gt; Header and Footer &gt;&gt; Add Unit Name</a:t>
            </a:r>
          </a:p>
        </p:txBody>
      </p:sp>
      <p:pic>
        <p:nvPicPr>
          <p:cNvPr id="2" name="Picture 1">
            <a:extLst>
              <a:ext uri="{FF2B5EF4-FFF2-40B4-BE49-F238E27FC236}">
                <a16:creationId xmlns:a16="http://schemas.microsoft.com/office/drawing/2014/main" id="{E7D16327-E00F-1BE0-BCEF-53C7AA215B8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398207520"/>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userDrawn="1">
          <p15:clr>
            <a:srgbClr val="FBAE40"/>
          </p15:clr>
        </p15:guide>
        <p15:guide id="6" orient="horz" pos="3744" userDrawn="1">
          <p15:clr>
            <a:srgbClr val="FBAE40"/>
          </p15:clr>
        </p15:guide>
        <p15:guide id="7" orient="horz" pos="697"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Column Photo Layout">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103BAF8-AE0C-4C2A-AFFE-5EFC74007B1B}"/>
              </a:ext>
            </a:extLst>
          </p:cNvPr>
          <p:cNvSpPr>
            <a:spLocks noGrp="1"/>
          </p:cNvSpPr>
          <p:nvPr>
            <p:ph type="title"/>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4" name="Picture Placeholder 3">
            <a:extLst>
              <a:ext uri="{FF2B5EF4-FFF2-40B4-BE49-F238E27FC236}">
                <a16:creationId xmlns:a16="http://schemas.microsoft.com/office/drawing/2014/main" id="{4C29AABA-668F-408C-81ED-9A30ED0A4BE9}"/>
              </a:ext>
            </a:extLst>
          </p:cNvPr>
          <p:cNvSpPr>
            <a:spLocks noGrp="1"/>
          </p:cNvSpPr>
          <p:nvPr>
            <p:ph type="pic" sz="quarter" idx="15"/>
          </p:nvPr>
        </p:nvSpPr>
        <p:spPr>
          <a:xfrm>
            <a:off x="949325" y="1684461"/>
            <a:ext cx="3170238" cy="1621608"/>
          </a:xfrm>
        </p:spPr>
        <p:txBody>
          <a:bodyPr/>
          <a:lstStyle>
            <a:lvl1pPr>
              <a:buNone/>
              <a:defRPr/>
            </a:lvl1pPr>
          </a:lstStyle>
          <a:p>
            <a:endParaRPr lang="en-US"/>
          </a:p>
        </p:txBody>
      </p: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3548916"/>
            <a:ext cx="316674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p:ph idx="10" hasCustomPrompt="1"/>
          </p:nvPr>
        </p:nvSpPr>
        <p:spPr>
          <a:xfrm>
            <a:off x="952501" y="4383805"/>
            <a:ext cx="3166740" cy="1408471"/>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1" name="Straight Connector 10">
            <a:extLst>
              <a:ext uri="{FF2B5EF4-FFF2-40B4-BE49-F238E27FC236}">
                <a16:creationId xmlns:a16="http://schemas.microsoft.com/office/drawing/2014/main" id="{7336E4CD-9037-4D69-A3E3-6380D9131A19}"/>
              </a:ext>
            </a:extLst>
          </p:cNvPr>
          <p:cNvCxnSpPr/>
          <p:nvPr userDrawn="1"/>
        </p:nvCxnSpPr>
        <p:spPr>
          <a:xfrm>
            <a:off x="4376691" y="1679383"/>
            <a:ext cx="0" cy="42642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Picture Placeholder 3">
            <a:extLst>
              <a:ext uri="{FF2B5EF4-FFF2-40B4-BE49-F238E27FC236}">
                <a16:creationId xmlns:a16="http://schemas.microsoft.com/office/drawing/2014/main" id="{3C3EF38F-8A6A-4B49-A1A2-467E7797A518}"/>
              </a:ext>
            </a:extLst>
          </p:cNvPr>
          <p:cNvSpPr>
            <a:spLocks noGrp="1"/>
          </p:cNvSpPr>
          <p:nvPr>
            <p:ph type="pic" sz="quarter" idx="16"/>
          </p:nvPr>
        </p:nvSpPr>
        <p:spPr>
          <a:xfrm>
            <a:off x="4602447" y="1677611"/>
            <a:ext cx="2987311" cy="1621608"/>
          </a:xfrm>
        </p:spPr>
        <p:txBody>
          <a:bodyPr/>
          <a:lstStyle>
            <a:lvl1pPr>
              <a:buNone/>
              <a:defRPr/>
            </a:lvl1pPr>
          </a:lstStyle>
          <a:p>
            <a:endParaRPr lang="en-US"/>
          </a:p>
        </p:txBody>
      </p:sp>
      <p:sp>
        <p:nvSpPr>
          <p:cNvPr id="15" name="Content Placeholder 2">
            <a:extLst>
              <a:ext uri="{FF2B5EF4-FFF2-40B4-BE49-F238E27FC236}">
                <a16:creationId xmlns:a16="http://schemas.microsoft.com/office/drawing/2014/main" id="{700A296A-0A06-4FFB-B935-517187294F6B}"/>
              </a:ext>
            </a:extLst>
          </p:cNvPr>
          <p:cNvSpPr>
            <a:spLocks noGrp="1"/>
          </p:cNvSpPr>
          <p:nvPr>
            <p:ph idx="11" hasCustomPrompt="1"/>
          </p:nvPr>
        </p:nvSpPr>
        <p:spPr>
          <a:xfrm>
            <a:off x="4616385" y="3537679"/>
            <a:ext cx="2973372"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6" name="Content Placeholder 2">
            <a:extLst>
              <a:ext uri="{FF2B5EF4-FFF2-40B4-BE49-F238E27FC236}">
                <a16:creationId xmlns:a16="http://schemas.microsoft.com/office/drawing/2014/main" id="{4DA600F9-1950-41BD-ACB3-21F2B5AE9494}"/>
              </a:ext>
            </a:extLst>
          </p:cNvPr>
          <p:cNvSpPr>
            <a:spLocks noGrp="1"/>
          </p:cNvSpPr>
          <p:nvPr>
            <p:ph idx="12" hasCustomPrompt="1"/>
          </p:nvPr>
        </p:nvSpPr>
        <p:spPr>
          <a:xfrm>
            <a:off x="4616386" y="4372568"/>
            <a:ext cx="2973372" cy="1408471"/>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p:nvPr userDrawn="1"/>
        </p:nvCxnSpPr>
        <p:spPr>
          <a:xfrm>
            <a:off x="7806430" y="1679383"/>
            <a:ext cx="0" cy="42642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1" name="Picture Placeholder 3">
            <a:extLst>
              <a:ext uri="{FF2B5EF4-FFF2-40B4-BE49-F238E27FC236}">
                <a16:creationId xmlns:a16="http://schemas.microsoft.com/office/drawing/2014/main" id="{DDD8951C-5A36-4D07-AB7C-0F597B3D797D}"/>
              </a:ext>
            </a:extLst>
          </p:cNvPr>
          <p:cNvSpPr>
            <a:spLocks noGrp="1"/>
          </p:cNvSpPr>
          <p:nvPr>
            <p:ph type="pic" sz="quarter" idx="17"/>
          </p:nvPr>
        </p:nvSpPr>
        <p:spPr>
          <a:xfrm>
            <a:off x="8072642" y="1684461"/>
            <a:ext cx="3166858" cy="1621608"/>
          </a:xfrm>
        </p:spPr>
        <p:txBody>
          <a:bodyPr/>
          <a:lstStyle>
            <a:lvl1pPr>
              <a:buNone/>
              <a:defRPr/>
            </a:lvl1pPr>
          </a:lstStyle>
          <a:p>
            <a:endParaRPr lang="en-US"/>
          </a:p>
        </p:txBody>
      </p:sp>
      <p:sp>
        <p:nvSpPr>
          <p:cNvPr id="17" name="Content Placeholder 2">
            <a:extLst>
              <a:ext uri="{FF2B5EF4-FFF2-40B4-BE49-F238E27FC236}">
                <a16:creationId xmlns:a16="http://schemas.microsoft.com/office/drawing/2014/main" id="{D4DB30FF-E82C-424F-A06C-EFC3CFC45E36}"/>
              </a:ext>
            </a:extLst>
          </p:cNvPr>
          <p:cNvSpPr>
            <a:spLocks noGrp="1"/>
          </p:cNvSpPr>
          <p:nvPr>
            <p:ph idx="13" hasCustomPrompt="1"/>
          </p:nvPr>
        </p:nvSpPr>
        <p:spPr>
          <a:xfrm>
            <a:off x="8063514" y="3537679"/>
            <a:ext cx="3166740"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8" name="Content Placeholder 2">
            <a:extLst>
              <a:ext uri="{FF2B5EF4-FFF2-40B4-BE49-F238E27FC236}">
                <a16:creationId xmlns:a16="http://schemas.microsoft.com/office/drawing/2014/main" id="{36DC4408-89C4-4D74-957E-B2A4D59F76AE}"/>
              </a:ext>
            </a:extLst>
          </p:cNvPr>
          <p:cNvSpPr>
            <a:spLocks noGrp="1"/>
          </p:cNvSpPr>
          <p:nvPr>
            <p:ph idx="14" hasCustomPrompt="1"/>
          </p:nvPr>
        </p:nvSpPr>
        <p:spPr>
          <a:xfrm>
            <a:off x="8063515" y="4372568"/>
            <a:ext cx="3166740" cy="1408471"/>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23" name="Rectangle 22">
            <a:extLst>
              <a:ext uri="{FF2B5EF4-FFF2-40B4-BE49-F238E27FC236}">
                <a16:creationId xmlns:a16="http://schemas.microsoft.com/office/drawing/2014/main" id="{02DAB539-1500-4641-B587-77CADD883496}"/>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5" name="Footer Placeholder 4">
            <a:extLst>
              <a:ext uri="{FF2B5EF4-FFF2-40B4-BE49-F238E27FC236}">
                <a16:creationId xmlns:a16="http://schemas.microsoft.com/office/drawing/2014/main" id="{6E30D721-4805-D344-A3E0-90A8F1D568DF}"/>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E17E95C3-E66D-C599-C2FE-898E5921BF2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2664682089"/>
      </p:ext>
    </p:extLst>
  </p:cSld>
  <p:clrMapOvr>
    <a:masterClrMapping/>
  </p:clrMapOvr>
  <p:extLst>
    <p:ext uri="{DCECCB84-F9BA-43D5-87BE-67443E8EF086}">
      <p15:sldGuideLst xmlns:p15="http://schemas.microsoft.com/office/powerpoint/2012/main">
        <p15:guide id="2" pos="598">
          <p15:clr>
            <a:srgbClr val="FBAE40"/>
          </p15:clr>
        </p15:guide>
        <p15:guide id="3" pos="7080">
          <p15:clr>
            <a:srgbClr val="FBAE40"/>
          </p15:clr>
        </p15:guide>
        <p15:guide id="4" pos="3840">
          <p15:clr>
            <a:srgbClr val="FBAE40"/>
          </p15:clr>
        </p15:guide>
        <p15:guide id="5" orient="horz" pos="1054">
          <p15:clr>
            <a:srgbClr val="FBAE40"/>
          </p15:clr>
        </p15:guide>
        <p15:guide id="7" orient="horz" pos="3744">
          <p15:clr>
            <a:srgbClr val="FBAE40"/>
          </p15:clr>
        </p15:guide>
        <p15:guide id="8" orient="horz" pos="697">
          <p15:clr>
            <a:srgbClr val="FBAE40"/>
          </p15:clr>
        </p15:guide>
        <p15:guide id="9" orient="horz" pos="240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lumn Photo Layout">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D42FEC1B-FCF8-4508-B227-27323879AC52}"/>
              </a:ext>
            </a:extLst>
          </p:cNvPr>
          <p:cNvSpPr>
            <a:spLocks noGrp="1"/>
          </p:cNvSpPr>
          <p:nvPr userDrawn="1">
            <p:ph type="title"/>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6" name="Picture Placeholder 3">
            <a:extLst>
              <a:ext uri="{FF2B5EF4-FFF2-40B4-BE49-F238E27FC236}">
                <a16:creationId xmlns:a16="http://schemas.microsoft.com/office/drawing/2014/main" id="{E21D4365-BAA8-4F76-87AD-1A328301E298}"/>
              </a:ext>
            </a:extLst>
          </p:cNvPr>
          <p:cNvSpPr>
            <a:spLocks noGrp="1"/>
          </p:cNvSpPr>
          <p:nvPr>
            <p:ph type="pic" sz="quarter" idx="19"/>
          </p:nvPr>
        </p:nvSpPr>
        <p:spPr>
          <a:xfrm>
            <a:off x="949325" y="1684461"/>
            <a:ext cx="2373939" cy="1621608"/>
          </a:xfrm>
        </p:spPr>
        <p:txBody>
          <a:bodyPr/>
          <a:lstStyle>
            <a:lvl1pPr>
              <a:buNone/>
              <a:defRPr/>
            </a:lvl1pPr>
          </a:lstStyle>
          <a:p>
            <a:endParaRPr lang="en-US"/>
          </a:p>
        </p:txBody>
      </p: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0" y="3545060"/>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1" y="4372570"/>
            <a:ext cx="2358867" cy="14084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1" name="Straight Connector 10">
            <a:extLst>
              <a:ext uri="{FF2B5EF4-FFF2-40B4-BE49-F238E27FC236}">
                <a16:creationId xmlns:a16="http://schemas.microsoft.com/office/drawing/2014/main" id="{7336E4CD-9037-4D69-A3E3-6380D9131A19}"/>
              </a:ext>
            </a:extLst>
          </p:cNvPr>
          <p:cNvCxnSpPr/>
          <p:nvPr userDrawn="1"/>
        </p:nvCxnSpPr>
        <p:spPr>
          <a:xfrm>
            <a:off x="3441180" y="1686757"/>
            <a:ext cx="0" cy="425684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Picture Placeholder 3">
            <a:extLst>
              <a:ext uri="{FF2B5EF4-FFF2-40B4-BE49-F238E27FC236}">
                <a16:creationId xmlns:a16="http://schemas.microsoft.com/office/drawing/2014/main" id="{EB10E167-B94B-AD40-958C-D9E0F8F9DF4A}"/>
              </a:ext>
            </a:extLst>
          </p:cNvPr>
          <p:cNvSpPr>
            <a:spLocks noGrp="1"/>
          </p:cNvSpPr>
          <p:nvPr userDrawn="1">
            <p:ph type="pic" sz="quarter" idx="23"/>
          </p:nvPr>
        </p:nvSpPr>
        <p:spPr>
          <a:xfrm>
            <a:off x="3593362" y="1684461"/>
            <a:ext cx="2373939" cy="1621608"/>
          </a:xfrm>
        </p:spPr>
        <p:txBody>
          <a:bodyPr/>
          <a:lstStyle>
            <a:lvl1pPr>
              <a:buNone/>
              <a:defRPr/>
            </a:lvl1pPr>
          </a:lstStyle>
          <a:p>
            <a:endParaRPr lang="en-US"/>
          </a:p>
        </p:txBody>
      </p:sp>
      <p:sp>
        <p:nvSpPr>
          <p:cNvPr id="25" name="Content Placeholder 2">
            <a:extLst>
              <a:ext uri="{FF2B5EF4-FFF2-40B4-BE49-F238E27FC236}">
                <a16:creationId xmlns:a16="http://schemas.microsoft.com/office/drawing/2014/main" id="{C03DF098-BB37-5848-9388-750D29EFC657}"/>
              </a:ext>
            </a:extLst>
          </p:cNvPr>
          <p:cNvSpPr>
            <a:spLocks noGrp="1"/>
          </p:cNvSpPr>
          <p:nvPr userDrawn="1">
            <p:ph idx="24" hasCustomPrompt="1"/>
          </p:nvPr>
        </p:nvSpPr>
        <p:spPr>
          <a:xfrm>
            <a:off x="3630386" y="3545060"/>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33" name="Content Placeholder 2">
            <a:extLst>
              <a:ext uri="{FF2B5EF4-FFF2-40B4-BE49-F238E27FC236}">
                <a16:creationId xmlns:a16="http://schemas.microsoft.com/office/drawing/2014/main" id="{6FE4DEF0-41BC-4548-B7BA-1E5B0231AFFD}"/>
              </a:ext>
            </a:extLst>
          </p:cNvPr>
          <p:cNvSpPr>
            <a:spLocks noGrp="1"/>
          </p:cNvSpPr>
          <p:nvPr userDrawn="1">
            <p:ph idx="25" hasCustomPrompt="1"/>
          </p:nvPr>
        </p:nvSpPr>
        <p:spPr>
          <a:xfrm>
            <a:off x="3630387" y="4372570"/>
            <a:ext cx="2358867" cy="14084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p:nvPr userDrawn="1"/>
        </p:nvCxnSpPr>
        <p:spPr>
          <a:xfrm>
            <a:off x="6095740" y="1686758"/>
            <a:ext cx="0" cy="42936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4" name="Picture Placeholder 3">
            <a:extLst>
              <a:ext uri="{FF2B5EF4-FFF2-40B4-BE49-F238E27FC236}">
                <a16:creationId xmlns:a16="http://schemas.microsoft.com/office/drawing/2014/main" id="{864CDDAA-23B4-C842-845C-7640D95F2B65}"/>
              </a:ext>
            </a:extLst>
          </p:cNvPr>
          <p:cNvSpPr>
            <a:spLocks noGrp="1"/>
          </p:cNvSpPr>
          <p:nvPr userDrawn="1">
            <p:ph type="pic" sz="quarter" idx="26"/>
          </p:nvPr>
        </p:nvSpPr>
        <p:spPr>
          <a:xfrm>
            <a:off x="6237399" y="1684461"/>
            <a:ext cx="2373939" cy="1621608"/>
          </a:xfrm>
        </p:spPr>
        <p:txBody>
          <a:bodyPr/>
          <a:lstStyle>
            <a:lvl1pPr>
              <a:buNone/>
              <a:defRPr/>
            </a:lvl1pPr>
          </a:lstStyle>
          <a:p>
            <a:endParaRPr lang="en-US"/>
          </a:p>
        </p:txBody>
      </p:sp>
      <p:sp>
        <p:nvSpPr>
          <p:cNvPr id="35" name="Content Placeholder 2">
            <a:extLst>
              <a:ext uri="{FF2B5EF4-FFF2-40B4-BE49-F238E27FC236}">
                <a16:creationId xmlns:a16="http://schemas.microsoft.com/office/drawing/2014/main" id="{DEB8CCE3-3756-5947-84B2-DFCA00A013F6}"/>
              </a:ext>
            </a:extLst>
          </p:cNvPr>
          <p:cNvSpPr>
            <a:spLocks noGrp="1"/>
          </p:cNvSpPr>
          <p:nvPr userDrawn="1">
            <p:ph idx="27" hasCustomPrompt="1"/>
          </p:nvPr>
        </p:nvSpPr>
        <p:spPr>
          <a:xfrm>
            <a:off x="6242957" y="3545060"/>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36" name="Content Placeholder 2">
            <a:extLst>
              <a:ext uri="{FF2B5EF4-FFF2-40B4-BE49-F238E27FC236}">
                <a16:creationId xmlns:a16="http://schemas.microsoft.com/office/drawing/2014/main" id="{09C56F7D-4836-1E4F-BD4C-CB150E12E098}"/>
              </a:ext>
            </a:extLst>
          </p:cNvPr>
          <p:cNvSpPr>
            <a:spLocks noGrp="1"/>
          </p:cNvSpPr>
          <p:nvPr userDrawn="1">
            <p:ph idx="28" hasCustomPrompt="1"/>
          </p:nvPr>
        </p:nvSpPr>
        <p:spPr>
          <a:xfrm>
            <a:off x="6242958" y="4372570"/>
            <a:ext cx="2358867" cy="1408472"/>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p:nvPr userDrawn="1"/>
        </p:nvCxnSpPr>
        <p:spPr>
          <a:xfrm>
            <a:off x="8750300" y="1686757"/>
            <a:ext cx="0" cy="425684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0" name="Picture Placeholder 3">
            <a:extLst>
              <a:ext uri="{FF2B5EF4-FFF2-40B4-BE49-F238E27FC236}">
                <a16:creationId xmlns:a16="http://schemas.microsoft.com/office/drawing/2014/main" id="{06A5C640-1D0E-4428-AC28-148AE98A7B34}"/>
              </a:ext>
            </a:extLst>
          </p:cNvPr>
          <p:cNvSpPr>
            <a:spLocks noGrp="1"/>
          </p:cNvSpPr>
          <p:nvPr userDrawn="1">
            <p:ph type="pic" sz="quarter" idx="22"/>
          </p:nvPr>
        </p:nvSpPr>
        <p:spPr>
          <a:xfrm>
            <a:off x="8881435" y="1680693"/>
            <a:ext cx="2349365" cy="1621608"/>
          </a:xfrm>
        </p:spPr>
        <p:txBody>
          <a:bodyPr/>
          <a:lstStyle>
            <a:lvl1pPr>
              <a:buNone/>
              <a:defRPr/>
            </a:lvl1pPr>
          </a:lstStyle>
          <a:p>
            <a:endParaRPr lang="en-US"/>
          </a:p>
        </p:txBody>
      </p:sp>
      <p:sp>
        <p:nvSpPr>
          <p:cNvPr id="19" name="Content Placeholder 2">
            <a:extLst>
              <a:ext uri="{FF2B5EF4-FFF2-40B4-BE49-F238E27FC236}">
                <a16:creationId xmlns:a16="http://schemas.microsoft.com/office/drawing/2014/main" id="{A07502CC-5B90-4BCF-B63B-36D026C9AE96}"/>
              </a:ext>
            </a:extLst>
          </p:cNvPr>
          <p:cNvSpPr>
            <a:spLocks noGrp="1"/>
          </p:cNvSpPr>
          <p:nvPr userDrawn="1">
            <p:ph idx="15" hasCustomPrompt="1"/>
          </p:nvPr>
        </p:nvSpPr>
        <p:spPr>
          <a:xfrm>
            <a:off x="8875080" y="3548916"/>
            <a:ext cx="2358867" cy="754602"/>
          </a:xfrm>
        </p:spPr>
        <p:txBody>
          <a:bodyPr lIns="0" tIns="0" rIns="0" bIns="0">
            <a:normAutofit/>
          </a:bodyPr>
          <a:lstStyle>
            <a:lvl1pPr marL="0" indent="0">
              <a:buSzPct val="95000"/>
              <a:buFont typeface="Arial" panose="020B0604020202020204" pitchFamily="34" charset="0"/>
              <a:buNone/>
              <a:defRPr sz="24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20" name="Content Placeholder 2">
            <a:extLst>
              <a:ext uri="{FF2B5EF4-FFF2-40B4-BE49-F238E27FC236}">
                <a16:creationId xmlns:a16="http://schemas.microsoft.com/office/drawing/2014/main" id="{F169EF16-BA54-4279-A087-A65E4F26675F}"/>
              </a:ext>
            </a:extLst>
          </p:cNvPr>
          <p:cNvSpPr>
            <a:spLocks noGrp="1"/>
          </p:cNvSpPr>
          <p:nvPr userDrawn="1">
            <p:ph idx="16" hasCustomPrompt="1"/>
          </p:nvPr>
        </p:nvSpPr>
        <p:spPr>
          <a:xfrm>
            <a:off x="8875081" y="4362520"/>
            <a:ext cx="2358867" cy="1408470"/>
          </a:xfrm>
        </p:spPr>
        <p:txBody>
          <a:bodyPr lIns="0" tIns="0" rIns="0" bIns="0">
            <a:normAutofit/>
          </a:bodyPr>
          <a:lstStyle>
            <a:lvl1pPr marL="0" indent="0">
              <a:buSzPct val="95000"/>
              <a:buFont typeface="Arial" panose="020B0604020202020204" pitchFamily="34" charset="0"/>
              <a:buNone/>
              <a:defRPr sz="18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23" name="Rectangle 22">
            <a:extLst>
              <a:ext uri="{FF2B5EF4-FFF2-40B4-BE49-F238E27FC236}">
                <a16:creationId xmlns:a16="http://schemas.microsoft.com/office/drawing/2014/main" id="{CA720753-9BFD-2840-9C93-FF72942ED6E3}"/>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31" name="Footer Placeholder 4">
            <a:extLst>
              <a:ext uri="{FF2B5EF4-FFF2-40B4-BE49-F238E27FC236}">
                <a16:creationId xmlns:a16="http://schemas.microsoft.com/office/drawing/2014/main" id="{9EE9B966-22C9-0D4A-8DF7-FFA7CF9C9DD8}"/>
              </a:ext>
            </a:extLst>
          </p:cNvPr>
          <p:cNvSpPr>
            <a:spLocks noGrp="1"/>
          </p:cNvSpPr>
          <p:nvPr userDrawn="1">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37A2E2FE-90A2-FBAB-E43A-A51A8B98A33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3170021997"/>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ive Column Photo Layout">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F3E476F-E407-4406-BB4F-38E54533153E}"/>
              </a:ext>
            </a:extLst>
          </p:cNvPr>
          <p:cNvSpPr>
            <a:spLocks noGrp="1"/>
          </p:cNvSpPr>
          <p:nvPr>
            <p:ph type="title"/>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7" name="Straight Connector 6">
            <a:extLst>
              <a:ext uri="{FF2B5EF4-FFF2-40B4-BE49-F238E27FC236}">
                <a16:creationId xmlns:a16="http://schemas.microsoft.com/office/drawing/2014/main" id="{E7D57D41-E534-4387-8837-F27E5C2408BD}"/>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32" name="Picture Placeholder 3">
            <a:extLst>
              <a:ext uri="{FF2B5EF4-FFF2-40B4-BE49-F238E27FC236}">
                <a16:creationId xmlns:a16="http://schemas.microsoft.com/office/drawing/2014/main" id="{14F11A61-EE32-4596-8BBC-0626131F1E6F}"/>
              </a:ext>
            </a:extLst>
          </p:cNvPr>
          <p:cNvSpPr>
            <a:spLocks noGrp="1"/>
          </p:cNvSpPr>
          <p:nvPr>
            <p:ph type="pic" sz="quarter" idx="19"/>
          </p:nvPr>
        </p:nvSpPr>
        <p:spPr>
          <a:xfrm>
            <a:off x="952499" y="1684461"/>
            <a:ext cx="1832437" cy="1621608"/>
          </a:xfrm>
        </p:spPr>
        <p:txBody>
          <a:bodyPr/>
          <a:lstStyle>
            <a:lvl1pPr>
              <a:buNone/>
              <a:defRPr/>
            </a:lvl1pPr>
          </a:lstStyle>
          <a:p>
            <a:endParaRPr lang="en-US"/>
          </a:p>
        </p:txBody>
      </p: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952501" y="3545060"/>
            <a:ext cx="1826629" cy="667670"/>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14" name="Content Placeholder 2">
            <a:extLst>
              <a:ext uri="{FF2B5EF4-FFF2-40B4-BE49-F238E27FC236}">
                <a16:creationId xmlns:a16="http://schemas.microsoft.com/office/drawing/2014/main" id="{968A6427-DC92-4AE6-82DE-34A0B3A972EE}"/>
              </a:ext>
            </a:extLst>
          </p:cNvPr>
          <p:cNvSpPr>
            <a:spLocks noGrp="1"/>
          </p:cNvSpPr>
          <p:nvPr userDrawn="1">
            <p:ph idx="10" hasCustomPrompt="1"/>
          </p:nvPr>
        </p:nvSpPr>
        <p:spPr>
          <a:xfrm>
            <a:off x="952502" y="4275590"/>
            <a:ext cx="1826629" cy="1408470"/>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1" name="Straight Connector 10">
            <a:extLst>
              <a:ext uri="{FF2B5EF4-FFF2-40B4-BE49-F238E27FC236}">
                <a16:creationId xmlns:a16="http://schemas.microsoft.com/office/drawing/2014/main" id="{7336E4CD-9037-4D69-A3E3-6380D9131A19}"/>
              </a:ext>
            </a:extLst>
          </p:cNvPr>
          <p:cNvCxnSpPr>
            <a:cxnSpLocks/>
          </p:cNvCxnSpPr>
          <p:nvPr userDrawn="1"/>
        </p:nvCxnSpPr>
        <p:spPr>
          <a:xfrm>
            <a:off x="2924781"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45" name="Picture Placeholder 3">
            <a:extLst>
              <a:ext uri="{FF2B5EF4-FFF2-40B4-BE49-F238E27FC236}">
                <a16:creationId xmlns:a16="http://schemas.microsoft.com/office/drawing/2014/main" id="{10B80E7E-3ECA-A84C-BBC2-DF9FD6DED4FD}"/>
              </a:ext>
            </a:extLst>
          </p:cNvPr>
          <p:cNvSpPr>
            <a:spLocks noGrp="1"/>
          </p:cNvSpPr>
          <p:nvPr>
            <p:ph type="pic" sz="quarter" idx="28"/>
          </p:nvPr>
        </p:nvSpPr>
        <p:spPr>
          <a:xfrm>
            <a:off x="3053442" y="1684461"/>
            <a:ext cx="1832437" cy="1621608"/>
          </a:xfrm>
        </p:spPr>
        <p:txBody>
          <a:bodyPr/>
          <a:lstStyle>
            <a:lvl1pPr>
              <a:buNone/>
              <a:defRPr/>
            </a:lvl1pPr>
          </a:lstStyle>
          <a:p>
            <a:endParaRPr lang="en-US"/>
          </a:p>
        </p:txBody>
      </p:sp>
      <p:sp>
        <p:nvSpPr>
          <p:cNvPr id="44" name="Content Placeholder 2">
            <a:extLst>
              <a:ext uri="{FF2B5EF4-FFF2-40B4-BE49-F238E27FC236}">
                <a16:creationId xmlns:a16="http://schemas.microsoft.com/office/drawing/2014/main" id="{AB9C78E2-4679-F844-BB37-D2E07B542CA3}"/>
              </a:ext>
            </a:extLst>
          </p:cNvPr>
          <p:cNvSpPr>
            <a:spLocks noGrp="1"/>
          </p:cNvSpPr>
          <p:nvPr>
            <p:ph idx="27" hasCustomPrompt="1"/>
          </p:nvPr>
        </p:nvSpPr>
        <p:spPr>
          <a:xfrm>
            <a:off x="3053444" y="3545060"/>
            <a:ext cx="1826629" cy="667670"/>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35" name="Content Placeholder 2">
            <a:extLst>
              <a:ext uri="{FF2B5EF4-FFF2-40B4-BE49-F238E27FC236}">
                <a16:creationId xmlns:a16="http://schemas.microsoft.com/office/drawing/2014/main" id="{0F3EA205-7109-BC44-BA2C-7704780449E8}"/>
              </a:ext>
            </a:extLst>
          </p:cNvPr>
          <p:cNvSpPr>
            <a:spLocks noGrp="1"/>
          </p:cNvSpPr>
          <p:nvPr>
            <p:ph idx="26" hasCustomPrompt="1"/>
          </p:nvPr>
        </p:nvSpPr>
        <p:spPr>
          <a:xfrm>
            <a:off x="3053445" y="4275590"/>
            <a:ext cx="1826629" cy="1408470"/>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2" name="Straight Connector 21">
            <a:extLst>
              <a:ext uri="{FF2B5EF4-FFF2-40B4-BE49-F238E27FC236}">
                <a16:creationId xmlns:a16="http://schemas.microsoft.com/office/drawing/2014/main" id="{CEF932C4-F1C3-47F2-84B8-FEC885C1843C}"/>
              </a:ext>
            </a:extLst>
          </p:cNvPr>
          <p:cNvCxnSpPr>
            <a:cxnSpLocks/>
          </p:cNvCxnSpPr>
          <p:nvPr userDrawn="1"/>
        </p:nvCxnSpPr>
        <p:spPr>
          <a:xfrm>
            <a:off x="5036631" y="1686759"/>
            <a:ext cx="0" cy="4256842"/>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48" name="Picture Placeholder 3">
            <a:extLst>
              <a:ext uri="{FF2B5EF4-FFF2-40B4-BE49-F238E27FC236}">
                <a16:creationId xmlns:a16="http://schemas.microsoft.com/office/drawing/2014/main" id="{4EF24A51-2D82-AA40-8405-8CFEC6F5CB5D}"/>
              </a:ext>
            </a:extLst>
          </p:cNvPr>
          <p:cNvSpPr>
            <a:spLocks noGrp="1"/>
          </p:cNvSpPr>
          <p:nvPr>
            <p:ph type="pic" sz="quarter" idx="31"/>
          </p:nvPr>
        </p:nvSpPr>
        <p:spPr>
          <a:xfrm>
            <a:off x="5187042" y="1684461"/>
            <a:ext cx="1832437" cy="1621608"/>
          </a:xfrm>
        </p:spPr>
        <p:txBody>
          <a:bodyPr/>
          <a:lstStyle>
            <a:lvl1pPr>
              <a:buNone/>
              <a:defRPr/>
            </a:lvl1pPr>
          </a:lstStyle>
          <a:p>
            <a:endParaRPr lang="en-US"/>
          </a:p>
        </p:txBody>
      </p:sp>
      <p:sp>
        <p:nvSpPr>
          <p:cNvPr id="47" name="Content Placeholder 2">
            <a:extLst>
              <a:ext uri="{FF2B5EF4-FFF2-40B4-BE49-F238E27FC236}">
                <a16:creationId xmlns:a16="http://schemas.microsoft.com/office/drawing/2014/main" id="{90D707E7-5635-444F-BB41-10E2268CC099}"/>
              </a:ext>
            </a:extLst>
          </p:cNvPr>
          <p:cNvSpPr>
            <a:spLocks noGrp="1"/>
          </p:cNvSpPr>
          <p:nvPr>
            <p:ph idx="30" hasCustomPrompt="1"/>
          </p:nvPr>
        </p:nvSpPr>
        <p:spPr>
          <a:xfrm>
            <a:off x="5187044" y="3545060"/>
            <a:ext cx="1826629" cy="667670"/>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46" name="Content Placeholder 2">
            <a:extLst>
              <a:ext uri="{FF2B5EF4-FFF2-40B4-BE49-F238E27FC236}">
                <a16:creationId xmlns:a16="http://schemas.microsoft.com/office/drawing/2014/main" id="{4340EF3F-9B6C-B54B-94AD-7275543213B0}"/>
              </a:ext>
            </a:extLst>
          </p:cNvPr>
          <p:cNvSpPr>
            <a:spLocks noGrp="1"/>
          </p:cNvSpPr>
          <p:nvPr>
            <p:ph idx="29" hasCustomPrompt="1"/>
          </p:nvPr>
        </p:nvSpPr>
        <p:spPr>
          <a:xfrm>
            <a:off x="5187045" y="4275590"/>
            <a:ext cx="1826629" cy="1408470"/>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12" name="Straight Connector 11">
            <a:extLst>
              <a:ext uri="{FF2B5EF4-FFF2-40B4-BE49-F238E27FC236}">
                <a16:creationId xmlns:a16="http://schemas.microsoft.com/office/drawing/2014/main" id="{3CA77083-F133-420F-93AD-77761878E852}"/>
              </a:ext>
            </a:extLst>
          </p:cNvPr>
          <p:cNvCxnSpPr>
            <a:cxnSpLocks/>
          </p:cNvCxnSpPr>
          <p:nvPr userDrawn="1"/>
        </p:nvCxnSpPr>
        <p:spPr>
          <a:xfrm>
            <a:off x="7148481"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1" name="Picture Placeholder 3">
            <a:extLst>
              <a:ext uri="{FF2B5EF4-FFF2-40B4-BE49-F238E27FC236}">
                <a16:creationId xmlns:a16="http://schemas.microsoft.com/office/drawing/2014/main" id="{4D703A3B-87F3-AE45-90D2-795F9DA88577}"/>
              </a:ext>
            </a:extLst>
          </p:cNvPr>
          <p:cNvSpPr>
            <a:spLocks noGrp="1"/>
          </p:cNvSpPr>
          <p:nvPr>
            <p:ph type="pic" sz="quarter" idx="34"/>
          </p:nvPr>
        </p:nvSpPr>
        <p:spPr>
          <a:xfrm>
            <a:off x="7266213" y="1684461"/>
            <a:ext cx="1832437" cy="1621608"/>
          </a:xfrm>
        </p:spPr>
        <p:txBody>
          <a:bodyPr/>
          <a:lstStyle>
            <a:lvl1pPr>
              <a:buNone/>
              <a:defRPr/>
            </a:lvl1pPr>
          </a:lstStyle>
          <a:p>
            <a:endParaRPr lang="en-US"/>
          </a:p>
        </p:txBody>
      </p:sp>
      <p:sp>
        <p:nvSpPr>
          <p:cNvPr id="50" name="Content Placeholder 2">
            <a:extLst>
              <a:ext uri="{FF2B5EF4-FFF2-40B4-BE49-F238E27FC236}">
                <a16:creationId xmlns:a16="http://schemas.microsoft.com/office/drawing/2014/main" id="{5C95157B-C7FC-864F-A9C2-08E02E26EE07}"/>
              </a:ext>
            </a:extLst>
          </p:cNvPr>
          <p:cNvSpPr>
            <a:spLocks noGrp="1"/>
          </p:cNvSpPr>
          <p:nvPr>
            <p:ph idx="33" hasCustomPrompt="1"/>
          </p:nvPr>
        </p:nvSpPr>
        <p:spPr>
          <a:xfrm>
            <a:off x="7266215" y="3545060"/>
            <a:ext cx="1826629" cy="667670"/>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49" name="Content Placeholder 2">
            <a:extLst>
              <a:ext uri="{FF2B5EF4-FFF2-40B4-BE49-F238E27FC236}">
                <a16:creationId xmlns:a16="http://schemas.microsoft.com/office/drawing/2014/main" id="{71E05108-E0DC-6947-A186-EA5436079AAF}"/>
              </a:ext>
            </a:extLst>
          </p:cNvPr>
          <p:cNvSpPr>
            <a:spLocks noGrp="1"/>
          </p:cNvSpPr>
          <p:nvPr>
            <p:ph idx="32" hasCustomPrompt="1"/>
          </p:nvPr>
        </p:nvSpPr>
        <p:spPr>
          <a:xfrm>
            <a:off x="7266216" y="4275590"/>
            <a:ext cx="1826629" cy="1408470"/>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cxnSp>
        <p:nvCxnSpPr>
          <p:cNvPr id="23" name="Straight Connector 22">
            <a:extLst>
              <a:ext uri="{FF2B5EF4-FFF2-40B4-BE49-F238E27FC236}">
                <a16:creationId xmlns:a16="http://schemas.microsoft.com/office/drawing/2014/main" id="{55F5ADDF-F780-4384-87F4-30070C81BB29}"/>
              </a:ext>
            </a:extLst>
          </p:cNvPr>
          <p:cNvCxnSpPr>
            <a:cxnSpLocks/>
          </p:cNvCxnSpPr>
          <p:nvPr userDrawn="1"/>
        </p:nvCxnSpPr>
        <p:spPr>
          <a:xfrm>
            <a:off x="9260331" y="1686759"/>
            <a:ext cx="0" cy="425684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4" name="Picture Placeholder 3">
            <a:extLst>
              <a:ext uri="{FF2B5EF4-FFF2-40B4-BE49-F238E27FC236}">
                <a16:creationId xmlns:a16="http://schemas.microsoft.com/office/drawing/2014/main" id="{E90B3032-DDF8-0446-8BB7-81565519E036}"/>
              </a:ext>
            </a:extLst>
          </p:cNvPr>
          <p:cNvSpPr>
            <a:spLocks noGrp="1"/>
          </p:cNvSpPr>
          <p:nvPr>
            <p:ph type="pic" sz="quarter" idx="37"/>
          </p:nvPr>
        </p:nvSpPr>
        <p:spPr>
          <a:xfrm>
            <a:off x="9410699" y="1684461"/>
            <a:ext cx="1832437" cy="1621608"/>
          </a:xfrm>
        </p:spPr>
        <p:txBody>
          <a:bodyPr/>
          <a:lstStyle>
            <a:lvl1pPr>
              <a:buNone/>
              <a:defRPr/>
            </a:lvl1pPr>
          </a:lstStyle>
          <a:p>
            <a:endParaRPr lang="en-US"/>
          </a:p>
        </p:txBody>
      </p:sp>
      <p:sp>
        <p:nvSpPr>
          <p:cNvPr id="53" name="Content Placeholder 2">
            <a:extLst>
              <a:ext uri="{FF2B5EF4-FFF2-40B4-BE49-F238E27FC236}">
                <a16:creationId xmlns:a16="http://schemas.microsoft.com/office/drawing/2014/main" id="{724287DA-FEAD-6E4A-83EC-B59516E2386C}"/>
              </a:ext>
            </a:extLst>
          </p:cNvPr>
          <p:cNvSpPr>
            <a:spLocks noGrp="1"/>
          </p:cNvSpPr>
          <p:nvPr>
            <p:ph idx="36" hasCustomPrompt="1"/>
          </p:nvPr>
        </p:nvSpPr>
        <p:spPr>
          <a:xfrm>
            <a:off x="9410701" y="3545060"/>
            <a:ext cx="1826629" cy="675110"/>
          </a:xfrm>
        </p:spPr>
        <p:txBody>
          <a:bodyPr lIns="0" tIns="0" rIns="0" bIns="0">
            <a:normAutofit/>
          </a:bodyPr>
          <a:lstStyle>
            <a:lvl1pPr marL="0" indent="0">
              <a:buSzPct val="95000"/>
              <a:buFont typeface="Arial" panose="020B0604020202020204" pitchFamily="34" charset="0"/>
              <a:buNone/>
              <a:defRPr sz="2000" b="1">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header</a:t>
            </a:r>
          </a:p>
        </p:txBody>
      </p:sp>
      <p:sp>
        <p:nvSpPr>
          <p:cNvPr id="52" name="Content Placeholder 2">
            <a:extLst>
              <a:ext uri="{FF2B5EF4-FFF2-40B4-BE49-F238E27FC236}">
                <a16:creationId xmlns:a16="http://schemas.microsoft.com/office/drawing/2014/main" id="{4FC143B3-231A-2B46-ABBF-7F6B6BBF4596}"/>
              </a:ext>
            </a:extLst>
          </p:cNvPr>
          <p:cNvSpPr>
            <a:spLocks noGrp="1"/>
          </p:cNvSpPr>
          <p:nvPr>
            <p:ph idx="35" hasCustomPrompt="1"/>
          </p:nvPr>
        </p:nvSpPr>
        <p:spPr>
          <a:xfrm>
            <a:off x="9410702" y="4275590"/>
            <a:ext cx="1826629" cy="1408470"/>
          </a:xfrm>
        </p:spPr>
        <p:txBody>
          <a:bodyPr lIns="0" tIns="0" rIns="0" bIns="0">
            <a:normAutofit/>
          </a:bodyPr>
          <a:lstStyle>
            <a:lvl1pPr marL="0" indent="0">
              <a:buSzPct val="95000"/>
              <a:buFont typeface="Arial" panose="020B0604020202020204" pitchFamily="34" charset="0"/>
              <a:buNone/>
              <a:defRPr sz="1600" b="0">
                <a:solidFill>
                  <a:srgbClr val="21314D"/>
                </a:solidFill>
                <a:latin typeface="Roboto" panose="02000000000000000000" pitchFamily="2" charset="0"/>
                <a:ea typeface="Roboto" panose="02000000000000000000" pitchFamily="2" charset="0"/>
              </a:defRPr>
            </a:lvl1pPr>
            <a:lvl2pPr marL="4572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9144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828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a:t>Click to edit column text</a:t>
            </a:r>
          </a:p>
        </p:txBody>
      </p:sp>
      <p:sp>
        <p:nvSpPr>
          <p:cNvPr id="36" name="Rectangle 35">
            <a:extLst>
              <a:ext uri="{FF2B5EF4-FFF2-40B4-BE49-F238E27FC236}">
                <a16:creationId xmlns:a16="http://schemas.microsoft.com/office/drawing/2014/main" id="{8A4E17D8-CAFF-0E47-97EF-4D4BC59FFC70}"/>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38" name="Footer Placeholder 4">
            <a:extLst>
              <a:ext uri="{FF2B5EF4-FFF2-40B4-BE49-F238E27FC236}">
                <a16:creationId xmlns:a16="http://schemas.microsoft.com/office/drawing/2014/main" id="{D752B61A-80FF-1049-8A33-5614EE9DC804}"/>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5E9BEA44-DE77-4FCB-DEE9-B64DAE2439F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3835456899"/>
      </p:ext>
    </p:extLst>
  </p:cSld>
  <p:clrMapOvr>
    <a:masterClrMapping/>
  </p:clrMapOvr>
  <p:extLst>
    <p:ext uri="{DCECCB84-F9BA-43D5-87BE-67443E8EF086}">
      <p15:sldGuideLst xmlns:p15="http://schemas.microsoft.com/office/powerpoint/2012/main">
        <p15:guide id="1" orient="horz" pos="2400" userDrawn="1">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ullet Slide - Photo">
    <p:spTree>
      <p:nvGrpSpPr>
        <p:cNvPr id="1" name=""/>
        <p:cNvGrpSpPr/>
        <p:nvPr/>
      </p:nvGrpSpPr>
      <p:grpSpPr>
        <a:xfrm>
          <a:off x="0" y="0"/>
          <a:ext cx="0" cy="0"/>
          <a:chOff x="0" y="0"/>
          <a:chExt cx="0" cy="0"/>
        </a:xfrm>
      </p:grpSpPr>
      <p:sp>
        <p:nvSpPr>
          <p:cNvPr id="17" name="Title 20">
            <a:extLst>
              <a:ext uri="{FF2B5EF4-FFF2-40B4-BE49-F238E27FC236}">
                <a16:creationId xmlns:a16="http://schemas.microsoft.com/office/drawing/2014/main" id="{2BA8F287-92C7-4FFD-A7E9-45864F8E91A4}"/>
              </a:ext>
            </a:extLst>
          </p:cNvPr>
          <p:cNvSpPr>
            <a:spLocks noGrp="1"/>
          </p:cNvSpPr>
          <p:nvPr>
            <p:ph type="title" hasCustomPrompt="1"/>
          </p:nvPr>
        </p:nvSpPr>
        <p:spPr>
          <a:xfrm>
            <a:off x="949325" y="498296"/>
            <a:ext cx="5260975" cy="896116"/>
          </a:xfrm>
        </p:spPr>
        <p:txBody>
          <a:bodyPr/>
          <a:lstStyle>
            <a:lvl1pPr>
              <a:defRPr>
                <a:solidFill>
                  <a:srgbClr val="21314D"/>
                </a:solidFill>
              </a:defRPr>
            </a:lvl1pPr>
          </a:lstStyle>
          <a:p>
            <a:r>
              <a:rPr lang="en-US"/>
              <a:t>Click to edit title</a:t>
            </a:r>
          </a:p>
        </p:txBody>
      </p:sp>
      <p:cxnSp>
        <p:nvCxnSpPr>
          <p:cNvPr id="16" name="Straight Connector 15">
            <a:extLst>
              <a:ext uri="{FF2B5EF4-FFF2-40B4-BE49-F238E27FC236}">
                <a16:creationId xmlns:a16="http://schemas.microsoft.com/office/drawing/2014/main" id="{0F31F03A-71CF-475D-8A3C-99FC106D73E8}"/>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47404DB8-B6AC-4389-8E6E-A115840D1D74}"/>
              </a:ext>
            </a:extLst>
          </p:cNvPr>
          <p:cNvSpPr>
            <a:spLocks noGrp="1"/>
          </p:cNvSpPr>
          <p:nvPr>
            <p:ph idx="1"/>
          </p:nvPr>
        </p:nvSpPr>
        <p:spPr>
          <a:xfrm>
            <a:off x="952499" y="1686757"/>
            <a:ext cx="5257801" cy="4256843"/>
          </a:xfrm>
        </p:spPr>
        <p:txBody>
          <a:bodyPr lIns="0" tIns="0" rIns="0" bIns="0"/>
          <a:lstStyle>
            <a:lvl1pPr marL="228600" indent="-228600">
              <a:buClr>
                <a:schemeClr val="tx2"/>
              </a:buClr>
              <a:buSzPct val="95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1pPr>
            <a:lvl2pPr marL="6858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2pPr>
            <a:lvl3pPr marL="1143000" indent="-228600">
              <a:buClr>
                <a:schemeClr val="tx2"/>
              </a:buClr>
              <a:buSzPct val="100000"/>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3pPr>
            <a:lvl4pPr marL="1600200" indent="-228600">
              <a:buClr>
                <a:schemeClr val="tx2"/>
              </a:buClr>
              <a:buSzPct val="100000"/>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4pPr>
            <a:lvl5pPr marL="20574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a:extLst>
              <a:ext uri="{FF2B5EF4-FFF2-40B4-BE49-F238E27FC236}">
                <a16:creationId xmlns:a16="http://schemas.microsoft.com/office/drawing/2014/main" id="{E42EEDE3-0B18-E049-BE23-974E50C72979}"/>
              </a:ext>
            </a:extLst>
          </p:cNvPr>
          <p:cNvSpPr>
            <a:spLocks noGrp="1"/>
          </p:cNvSpPr>
          <p:nvPr>
            <p:ph type="pic" sz="quarter" idx="11"/>
          </p:nvPr>
        </p:nvSpPr>
        <p:spPr>
          <a:xfrm>
            <a:off x="7171534" y="0"/>
            <a:ext cx="5029200" cy="6389511"/>
          </a:xfrm>
          <a:prstGeom prst="rect">
            <a:avLst/>
          </a:prstGeom>
        </p:spPr>
        <p:txBody>
          <a:bodyPr anchor="ctr" anchorCtr="0"/>
          <a:lstStyle>
            <a:lvl1pPr marL="0" indent="0" algn="ctr">
              <a:buNone/>
              <a:defRPr b="0" i="0">
                <a:solidFill>
                  <a:schemeClr val="accent3"/>
                </a:solidFill>
                <a:latin typeface="Arial" panose="020B0604020202020204" pitchFamily="34" charset="0"/>
              </a:defRPr>
            </a:lvl1pPr>
          </a:lstStyle>
          <a:p>
            <a:r>
              <a:rPr lang="en-US"/>
              <a:t>Click icon to add picture</a:t>
            </a:r>
          </a:p>
        </p:txBody>
      </p:sp>
      <p:sp>
        <p:nvSpPr>
          <p:cNvPr id="9" name="Rectangle 8">
            <a:extLst>
              <a:ext uri="{FF2B5EF4-FFF2-40B4-BE49-F238E27FC236}">
                <a16:creationId xmlns:a16="http://schemas.microsoft.com/office/drawing/2014/main" id="{7420F7CB-393D-BF45-B52D-542FDDEFCAFF}"/>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1" name="Footer Placeholder 4">
            <a:extLst>
              <a:ext uri="{FF2B5EF4-FFF2-40B4-BE49-F238E27FC236}">
                <a16:creationId xmlns:a16="http://schemas.microsoft.com/office/drawing/2014/main" id="{C35C85E8-314E-3E45-BB26-1A95C606F050}"/>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50A51DA3-B323-6A52-34E3-A144845462F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2625500995"/>
      </p:ext>
    </p:extLst>
  </p:cSld>
  <p:clrMapOvr>
    <a:masterClrMapping/>
  </p:clrMapOvr>
  <p:extLst>
    <p:ext uri="{DCECCB84-F9BA-43D5-87BE-67443E8EF086}">
      <p15:sldGuideLst xmlns:p15="http://schemas.microsoft.com/office/powerpoint/2012/main">
        <p15:guide id="1" orient="horz" pos="3744" userDrawn="1">
          <p15:clr>
            <a:srgbClr val="FBAE40"/>
          </p15:clr>
        </p15:guide>
        <p15:guide id="2" pos="3912" userDrawn="1">
          <p15:clr>
            <a:srgbClr val="FBAE40"/>
          </p15:clr>
        </p15:guide>
        <p15:guide id="3" pos="600" userDrawn="1">
          <p15:clr>
            <a:srgbClr val="FBAE40"/>
          </p15:clr>
        </p15:guide>
        <p15:guide id="4" orient="horz" pos="1056" userDrawn="1">
          <p15:clr>
            <a:srgbClr val="FBAE40"/>
          </p15:clr>
        </p15:guide>
        <p15:guide id="6" orient="horz" pos="697" userDrawn="1">
          <p15:clr>
            <a:srgbClr val="FBAE40"/>
          </p15:clr>
        </p15:guide>
        <p15:guide id="7" orient="horz" pos="240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ullet Slide - Photo Collage">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7524483D-CFE3-E34D-BB74-CEDD541765E2}"/>
              </a:ext>
            </a:extLst>
          </p:cNvPr>
          <p:cNvSpPr>
            <a:spLocks noGrp="1"/>
          </p:cNvSpPr>
          <p:nvPr>
            <p:ph type="title" hasCustomPrompt="1"/>
          </p:nvPr>
        </p:nvSpPr>
        <p:spPr>
          <a:xfrm>
            <a:off x="952499" y="365125"/>
            <a:ext cx="5254505" cy="1331865"/>
          </a:xfrm>
        </p:spPr>
        <p:txBody>
          <a:bodyPr/>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17" name="Straight Connector 16">
            <a:extLst>
              <a:ext uri="{FF2B5EF4-FFF2-40B4-BE49-F238E27FC236}">
                <a16:creationId xmlns:a16="http://schemas.microsoft.com/office/drawing/2014/main" id="{EB28F420-DDD1-5E4A-9513-EAE252D759FE}"/>
              </a:ext>
            </a:extLst>
          </p:cNvPr>
          <p:cNvCxnSpPr>
            <a:cxnSpLocks/>
          </p:cNvCxnSpPr>
          <p:nvPr userDrawn="1"/>
        </p:nvCxnSpPr>
        <p:spPr>
          <a:xfrm>
            <a:off x="952500" y="17340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65D1D7B4-E242-C142-8F5F-F3301CC02498}"/>
              </a:ext>
            </a:extLst>
          </p:cNvPr>
          <p:cNvSpPr>
            <a:spLocks noGrp="1"/>
          </p:cNvSpPr>
          <p:nvPr>
            <p:ph idx="1"/>
          </p:nvPr>
        </p:nvSpPr>
        <p:spPr>
          <a:xfrm>
            <a:off x="952499" y="1962386"/>
            <a:ext cx="5266450" cy="3981214"/>
          </a:xfrm>
        </p:spPr>
        <p:txBody>
          <a:bodyPr/>
          <a:lstStyle>
            <a:lvl1pPr marL="228600" indent="-228600">
              <a:buClr>
                <a:schemeClr val="tx2"/>
              </a:buClr>
              <a:buSzPct val="95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1pPr>
            <a:lvl2pPr marL="685800" indent="-228600">
              <a:buClr>
                <a:schemeClr val="tx2"/>
              </a:buClr>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2pPr>
            <a:lvl3pPr>
              <a:buClr>
                <a:schemeClr val="tx2"/>
              </a:buClr>
              <a:defRPr>
                <a:solidFill>
                  <a:srgbClr val="21314D"/>
                </a:solidFill>
                <a:latin typeface="Roboto" panose="02000000000000000000" pitchFamily="2" charset="0"/>
                <a:ea typeface="Roboto" panose="02000000000000000000" pitchFamily="2" charset="0"/>
              </a:defRPr>
            </a:lvl3pPr>
            <a:lvl4pPr marL="1600200" indent="-228600">
              <a:buClr>
                <a:schemeClr val="tx2"/>
              </a:buClr>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4pPr>
            <a:lvl5pPr marL="2057400" indent="-228600">
              <a:buClr>
                <a:schemeClr val="tx2"/>
              </a:buClr>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a:extLst>
              <a:ext uri="{FF2B5EF4-FFF2-40B4-BE49-F238E27FC236}">
                <a16:creationId xmlns:a16="http://schemas.microsoft.com/office/drawing/2014/main" id="{04FCC643-718F-7645-8F8D-0BFC94D0506B}"/>
              </a:ext>
            </a:extLst>
          </p:cNvPr>
          <p:cNvSpPr>
            <a:spLocks noGrp="1"/>
          </p:cNvSpPr>
          <p:nvPr>
            <p:ph type="pic" sz="quarter" idx="14"/>
          </p:nvPr>
        </p:nvSpPr>
        <p:spPr>
          <a:xfrm>
            <a:off x="7159502" y="0"/>
            <a:ext cx="2483404" cy="3191425"/>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Click icon to add picture</a:t>
            </a:r>
          </a:p>
        </p:txBody>
      </p:sp>
      <p:sp>
        <p:nvSpPr>
          <p:cNvPr id="9" name="Picture Placeholder 4">
            <a:extLst>
              <a:ext uri="{FF2B5EF4-FFF2-40B4-BE49-F238E27FC236}">
                <a16:creationId xmlns:a16="http://schemas.microsoft.com/office/drawing/2014/main" id="{41C31617-CC11-4C42-B6D0-164DF6AFBF41}"/>
              </a:ext>
            </a:extLst>
          </p:cNvPr>
          <p:cNvSpPr>
            <a:spLocks noGrp="1"/>
          </p:cNvSpPr>
          <p:nvPr>
            <p:ph type="pic" sz="quarter" idx="15"/>
          </p:nvPr>
        </p:nvSpPr>
        <p:spPr>
          <a:xfrm>
            <a:off x="9713630" y="0"/>
            <a:ext cx="2483404" cy="3191425"/>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Click icon to add picture</a:t>
            </a:r>
          </a:p>
        </p:txBody>
      </p:sp>
      <p:sp>
        <p:nvSpPr>
          <p:cNvPr id="6" name="Picture Placeholder 4">
            <a:extLst>
              <a:ext uri="{FF2B5EF4-FFF2-40B4-BE49-F238E27FC236}">
                <a16:creationId xmlns:a16="http://schemas.microsoft.com/office/drawing/2014/main" id="{3E5CE386-BEFE-FE49-A675-D93BEDF680BC}"/>
              </a:ext>
            </a:extLst>
          </p:cNvPr>
          <p:cNvSpPr>
            <a:spLocks noGrp="1"/>
          </p:cNvSpPr>
          <p:nvPr>
            <p:ph type="pic" sz="quarter" idx="11" hasCustomPrompt="1"/>
          </p:nvPr>
        </p:nvSpPr>
        <p:spPr>
          <a:xfrm>
            <a:off x="7159502" y="3260862"/>
            <a:ext cx="5032499" cy="3128649"/>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 Click icon to add picture </a:t>
            </a:r>
          </a:p>
        </p:txBody>
      </p:sp>
      <p:sp>
        <p:nvSpPr>
          <p:cNvPr id="11" name="Rectangle 10">
            <a:extLst>
              <a:ext uri="{FF2B5EF4-FFF2-40B4-BE49-F238E27FC236}">
                <a16:creationId xmlns:a16="http://schemas.microsoft.com/office/drawing/2014/main" id="{BC24DFA0-3257-B044-87EF-16154359E2FC}"/>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5" name="Footer Placeholder 4">
            <a:extLst>
              <a:ext uri="{FF2B5EF4-FFF2-40B4-BE49-F238E27FC236}">
                <a16:creationId xmlns:a16="http://schemas.microsoft.com/office/drawing/2014/main" id="{E21405B1-B61E-0943-909C-EFA16B5EE486}"/>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2" name="Picture 1">
            <a:extLst>
              <a:ext uri="{FF2B5EF4-FFF2-40B4-BE49-F238E27FC236}">
                <a16:creationId xmlns:a16="http://schemas.microsoft.com/office/drawing/2014/main" id="{35E45351-7C7C-0BD3-0A72-05389CD4B9A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1338072623"/>
      </p:ext>
    </p:extLst>
  </p:cSld>
  <p:clrMapOvr>
    <a:masterClrMapping/>
  </p:clrMapOvr>
  <p:extLst>
    <p:ext uri="{DCECCB84-F9BA-43D5-87BE-67443E8EF086}">
      <p15:sldGuideLst xmlns:p15="http://schemas.microsoft.com/office/powerpoint/2012/main">
        <p15:guide id="1" orient="horz" pos="3744" userDrawn="1">
          <p15:clr>
            <a:srgbClr val="FBAE40"/>
          </p15:clr>
        </p15:guide>
        <p15:guide id="2" pos="3926" userDrawn="1">
          <p15:clr>
            <a:srgbClr val="FBAE40"/>
          </p15:clr>
        </p15:guide>
        <p15:guide id="3" pos="600" userDrawn="1">
          <p15:clr>
            <a:srgbClr val="FBAE40"/>
          </p15:clr>
        </p15:guide>
        <p15:guide id="4" orient="horz" pos="240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AEF4-B950-814D-A811-CD17BDDF049C}"/>
              </a:ext>
            </a:extLst>
          </p:cNvPr>
          <p:cNvSpPr>
            <a:spLocks noGrp="1"/>
          </p:cNvSpPr>
          <p:nvPr>
            <p:ph type="title" hasCustomPrompt="1"/>
          </p:nvPr>
        </p:nvSpPr>
        <p:spPr>
          <a:xfrm>
            <a:off x="949325" y="494273"/>
            <a:ext cx="10290175" cy="869089"/>
          </a:xfrm>
        </p:spPr>
        <p:txBody>
          <a:bodyPr lIns="0" tIns="0" rIns="0" bIns="0"/>
          <a:lstStyle>
            <a:lvl1pPr>
              <a:defRPr>
                <a:solidFill>
                  <a:srgbClr val="21314D"/>
                </a:solidFill>
              </a:defRPr>
            </a:lvl1pPr>
          </a:lstStyle>
          <a:p>
            <a:r>
              <a:rPr lang="en-US"/>
              <a:t>Click to edit master title style</a:t>
            </a:r>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949325"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Chart Placeholder 4">
            <a:extLst>
              <a:ext uri="{FF2B5EF4-FFF2-40B4-BE49-F238E27FC236}">
                <a16:creationId xmlns:a16="http://schemas.microsoft.com/office/drawing/2014/main" id="{DF1F65E7-1CB7-3D42-91A9-88DA4E58EB0E}"/>
              </a:ext>
            </a:extLst>
          </p:cNvPr>
          <p:cNvSpPr>
            <a:spLocks noGrp="1"/>
          </p:cNvSpPr>
          <p:nvPr>
            <p:ph type="chart" sz="quarter" idx="10"/>
          </p:nvPr>
        </p:nvSpPr>
        <p:spPr>
          <a:xfrm>
            <a:off x="949325" y="1570038"/>
            <a:ext cx="10290175" cy="4114800"/>
          </a:xfrm>
        </p:spPr>
        <p:txBody>
          <a:bodyPr lIns="0" tIns="0" rIns="0" bIns="0"/>
          <a:lstStyle>
            <a:lvl1pPr>
              <a:defRPr>
                <a:solidFill>
                  <a:srgbClr val="21314D"/>
                </a:solidFill>
              </a:defRPr>
            </a:lvl1pPr>
          </a:lstStyle>
          <a:p>
            <a:endParaRPr lang="en-US"/>
          </a:p>
        </p:txBody>
      </p:sp>
      <p:sp>
        <p:nvSpPr>
          <p:cNvPr id="12" name="Rectangle 11">
            <a:extLst>
              <a:ext uri="{FF2B5EF4-FFF2-40B4-BE49-F238E27FC236}">
                <a16:creationId xmlns:a16="http://schemas.microsoft.com/office/drawing/2014/main" id="{1F56D074-0631-F846-A2A3-4A39FEAEFDD7}"/>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Footer Placeholder 4">
            <a:extLst>
              <a:ext uri="{FF2B5EF4-FFF2-40B4-BE49-F238E27FC236}">
                <a16:creationId xmlns:a16="http://schemas.microsoft.com/office/drawing/2014/main" id="{B3AC09A7-82B4-6B47-A4FB-CA6800EAFBA4}"/>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3" name="Picture 2">
            <a:extLst>
              <a:ext uri="{FF2B5EF4-FFF2-40B4-BE49-F238E27FC236}">
                <a16:creationId xmlns:a16="http://schemas.microsoft.com/office/drawing/2014/main" id="{2D4EDDC9-8C21-7668-5AE2-5EDC39DE4F6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3142765285"/>
      </p:ext>
    </p:extLst>
  </p:cSld>
  <p:clrMapOvr>
    <a:masterClrMapping/>
  </p:clrMapOvr>
  <p:extLst>
    <p:ext uri="{DCECCB84-F9BA-43D5-87BE-67443E8EF086}">
      <p15:sldGuideLst xmlns:p15="http://schemas.microsoft.com/office/powerpoint/2012/main">
        <p15:guide id="2" pos="598" userDrawn="1">
          <p15:clr>
            <a:srgbClr val="FBAE40"/>
          </p15:clr>
        </p15:guide>
        <p15:guide id="3" pos="708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rgbClr val="21314D"/>
        </a:solid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AC533B8E-DBF3-664D-901D-8735DE775212}"/>
              </a:ext>
            </a:extLst>
          </p:cNvPr>
          <p:cNvSpPr>
            <a:spLocks noGrp="1"/>
          </p:cNvSpPr>
          <p:nvPr>
            <p:ph type="ctrTitle" hasCustomPrompt="1"/>
          </p:nvPr>
        </p:nvSpPr>
        <p:spPr>
          <a:xfrm>
            <a:off x="989081" y="3367173"/>
            <a:ext cx="7163317" cy="1160369"/>
          </a:xfrm>
        </p:spPr>
        <p:txBody>
          <a:bodyPr lIns="0" tIns="0" rIns="0" bIns="0" anchor="t" anchorCtr="0">
            <a:noAutofit/>
          </a:bodyPr>
          <a:lstStyle>
            <a:lvl1pPr algn="l">
              <a:defRPr sz="6000" b="1">
                <a:solidFill>
                  <a:schemeClr val="bg1"/>
                </a:solidFill>
                <a:latin typeface="+mj-lt"/>
                <a:ea typeface="Roboto Black" panose="02000000000000000000" pitchFamily="2" charset="0"/>
                <a:cs typeface="Arial" panose="020B0604020202020204" pitchFamily="34" charset="0"/>
              </a:defRPr>
            </a:lvl1pPr>
          </a:lstStyle>
          <a:p>
            <a:r>
              <a:rPr lang="en-US"/>
              <a:t>Thank you</a:t>
            </a:r>
          </a:p>
        </p:txBody>
      </p:sp>
      <p:cxnSp>
        <p:nvCxnSpPr>
          <p:cNvPr id="21" name="Straight Connector 20">
            <a:extLst>
              <a:ext uri="{FF2B5EF4-FFF2-40B4-BE49-F238E27FC236}">
                <a16:creationId xmlns:a16="http://schemas.microsoft.com/office/drawing/2014/main" id="{4F7216A4-2452-1B4B-AE0D-122E7F5A5965}"/>
              </a:ext>
            </a:extLst>
          </p:cNvPr>
          <p:cNvCxnSpPr>
            <a:cxnSpLocks/>
          </p:cNvCxnSpPr>
          <p:nvPr userDrawn="1"/>
        </p:nvCxnSpPr>
        <p:spPr>
          <a:xfrm>
            <a:off x="974126" y="3029213"/>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7" name="Text Placeholder 13">
            <a:extLst>
              <a:ext uri="{FF2B5EF4-FFF2-40B4-BE49-F238E27FC236}">
                <a16:creationId xmlns:a16="http://schemas.microsoft.com/office/drawing/2014/main" id="{73873935-43A0-4C23-AC45-B3EF69B188E1}"/>
              </a:ext>
            </a:extLst>
          </p:cNvPr>
          <p:cNvSpPr>
            <a:spLocks noGrp="1"/>
          </p:cNvSpPr>
          <p:nvPr>
            <p:ph type="body" sz="quarter" idx="12" hasCustomPrompt="1"/>
          </p:nvPr>
        </p:nvSpPr>
        <p:spPr>
          <a:xfrm>
            <a:off x="8628383" y="3029213"/>
            <a:ext cx="2687038" cy="1498329"/>
          </a:xfrm>
        </p:spPr>
        <p:txBody>
          <a:bodyPr vert="horz" anchor="ctr" anchorCtr="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b="0">
                <a:solidFill>
                  <a:schemeClr val="bg1"/>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a:t>Presenter Name</a:t>
            </a:r>
          </a:p>
          <a:p>
            <a:pPr lvl="0"/>
            <a:r>
              <a:rPr lang="en-US"/>
              <a:t>Contact Person Title </a:t>
            </a:r>
          </a:p>
          <a:p>
            <a:pPr lvl="0"/>
            <a:r>
              <a:rPr lang="en-US"/>
              <a:t>Contact Person Unit</a:t>
            </a:r>
          </a:p>
          <a:p>
            <a:pPr lvl="0"/>
            <a:endParaRPr lang="en-US"/>
          </a:p>
          <a:p>
            <a:pPr lvl="0"/>
            <a:r>
              <a:rPr lang="en-US"/>
              <a:t>Phone: </a:t>
            </a:r>
          </a:p>
          <a:p>
            <a:pPr lvl="0"/>
            <a:r>
              <a:rPr lang="en-US"/>
              <a:t>Fax: </a:t>
            </a:r>
          </a:p>
          <a:p>
            <a:pPr lvl="0"/>
            <a:r>
              <a:rPr lang="en-US"/>
              <a:t>Email:</a:t>
            </a:r>
          </a:p>
        </p:txBody>
      </p:sp>
      <p:sp>
        <p:nvSpPr>
          <p:cNvPr id="4" name="Rectangle 3">
            <a:extLst>
              <a:ext uri="{FF2B5EF4-FFF2-40B4-BE49-F238E27FC236}">
                <a16:creationId xmlns:a16="http://schemas.microsoft.com/office/drawing/2014/main" id="{1C6ACD65-4DC5-40D8-89A9-EBA0997790E8}"/>
              </a:ext>
            </a:extLst>
          </p:cNvPr>
          <p:cNvSpPr/>
          <p:nvPr userDrawn="1"/>
        </p:nvSpPr>
        <p:spPr>
          <a:xfrm>
            <a:off x="949325" y="5019085"/>
            <a:ext cx="318908" cy="369332"/>
          </a:xfrm>
          <a:prstGeom prst="rect">
            <a:avLst/>
          </a:prstGeom>
          <a:solidFill>
            <a:srgbClr val="CC4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33438018-43AE-4329-BACA-C859C7CFF4A2}"/>
              </a:ext>
            </a:extLst>
          </p:cNvPr>
          <p:cNvSpPr>
            <a:spLocks noGrp="1"/>
          </p:cNvSpPr>
          <p:nvPr>
            <p:ph type="body" sz="quarter" idx="10" hasCustomPrompt="1"/>
          </p:nvPr>
        </p:nvSpPr>
        <p:spPr>
          <a:xfrm>
            <a:off x="1268233" y="5019085"/>
            <a:ext cx="2231701" cy="369332"/>
          </a:xfrm>
          <a:solidFill>
            <a:srgbClr val="CC4628"/>
          </a:solidFill>
          <a:ln>
            <a:noFill/>
          </a:ln>
        </p:spPr>
        <p:txBody>
          <a:bodyPr wrap="none" lIns="91440" tIns="45720" rIns="91440" bIns="45720">
            <a:spAutoFit/>
          </a:bodyPr>
          <a:lstStyle>
            <a:lvl1pPr marL="0" indent="0">
              <a:buNone/>
              <a:defRPr sz="1800">
                <a:solidFill>
                  <a:schemeClr val="bg1"/>
                </a:solidFill>
                <a:latin typeface="Roboto Black" panose="02000000000000000000" pitchFamily="2" charset="0"/>
                <a:ea typeface="Roboto Black" panose="02000000000000000000" pitchFamily="2" charset="0"/>
              </a:defRPr>
            </a:lvl1pPr>
          </a:lstStyle>
          <a:p>
            <a:pPr lvl="0"/>
            <a:r>
              <a:rPr lang="en-US"/>
              <a:t>Insert Web Address</a:t>
            </a:r>
          </a:p>
        </p:txBody>
      </p:sp>
      <p:grpSp>
        <p:nvGrpSpPr>
          <p:cNvPr id="15" name="Group 14">
            <a:extLst>
              <a:ext uri="{FF2B5EF4-FFF2-40B4-BE49-F238E27FC236}">
                <a16:creationId xmlns:a16="http://schemas.microsoft.com/office/drawing/2014/main" id="{EB262A30-5EEC-5549-B428-7E5B11A5D7A7}"/>
              </a:ext>
            </a:extLst>
          </p:cNvPr>
          <p:cNvGrpSpPr/>
          <p:nvPr userDrawn="1"/>
        </p:nvGrpSpPr>
        <p:grpSpPr>
          <a:xfrm>
            <a:off x="1071271" y="5122118"/>
            <a:ext cx="142379" cy="150373"/>
            <a:chOff x="3057746" y="812006"/>
            <a:chExt cx="173610" cy="183357"/>
          </a:xfrm>
          <a:noFill/>
        </p:grpSpPr>
        <p:cxnSp>
          <p:nvCxnSpPr>
            <p:cNvPr id="16" name="Straight Connector 15">
              <a:extLst>
                <a:ext uri="{FF2B5EF4-FFF2-40B4-BE49-F238E27FC236}">
                  <a16:creationId xmlns:a16="http://schemas.microsoft.com/office/drawing/2014/main" id="{1699B573-1E8F-3547-9D64-50A2EC630F1F}"/>
                </a:ext>
              </a:extLst>
            </p:cNvPr>
            <p:cNvCxnSpPr/>
            <p:nvPr userDrawn="1"/>
          </p:nvCxnSpPr>
          <p:spPr>
            <a:xfrm>
              <a:off x="3057746" y="904875"/>
              <a:ext cx="173610" cy="0"/>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Shape 12">
              <a:extLst>
                <a:ext uri="{FF2B5EF4-FFF2-40B4-BE49-F238E27FC236}">
                  <a16:creationId xmlns:a16="http://schemas.microsoft.com/office/drawing/2014/main" id="{68F32139-4BAE-F54C-8358-EF5839C5813E}"/>
                </a:ext>
              </a:extLst>
            </p:cNvPr>
            <p:cNvSpPr/>
            <p:nvPr userDrawn="1"/>
          </p:nvSpPr>
          <p:spPr>
            <a:xfrm>
              <a:off x="3143250" y="812006"/>
              <a:ext cx="85725" cy="183357"/>
            </a:xfrm>
            <a:custGeom>
              <a:avLst/>
              <a:gdLst>
                <a:gd name="connsiteX0" fmla="*/ 4763 w 85725"/>
                <a:gd name="connsiteY0" fmla="*/ 0 h 183357"/>
                <a:gd name="connsiteX1" fmla="*/ 85725 w 85725"/>
                <a:gd name="connsiteY1" fmla="*/ 92869 h 183357"/>
                <a:gd name="connsiteX2" fmla="*/ 0 w 85725"/>
                <a:gd name="connsiteY2" fmla="*/ 183357 h 183357"/>
              </a:gdLst>
              <a:ahLst/>
              <a:cxnLst>
                <a:cxn ang="0">
                  <a:pos x="connsiteX0" y="connsiteY0"/>
                </a:cxn>
                <a:cxn ang="0">
                  <a:pos x="connsiteX1" y="connsiteY1"/>
                </a:cxn>
                <a:cxn ang="0">
                  <a:pos x="connsiteX2" y="connsiteY2"/>
                </a:cxn>
              </a:cxnLst>
              <a:rect l="l" t="t" r="r" b="b"/>
              <a:pathLst>
                <a:path w="85725" h="183357">
                  <a:moveTo>
                    <a:pt x="4763" y="0"/>
                  </a:moveTo>
                  <a:lnTo>
                    <a:pt x="85725" y="92869"/>
                  </a:lnTo>
                  <a:lnTo>
                    <a:pt x="0" y="183357"/>
                  </a:lnTo>
                </a:path>
              </a:pathLst>
            </a:cu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ooter Placeholder 4">
            <a:extLst>
              <a:ext uri="{FF2B5EF4-FFF2-40B4-BE49-F238E27FC236}">
                <a16:creationId xmlns:a16="http://schemas.microsoft.com/office/drawing/2014/main" id="{4D36833F-B2C7-1C49-9947-A60C1ACB0296}"/>
              </a:ext>
            </a:extLst>
          </p:cNvPr>
          <p:cNvSpPr>
            <a:spLocks noGrp="1"/>
          </p:cNvSpPr>
          <p:nvPr>
            <p:ph type="ftr" sz="quarter" idx="3"/>
          </p:nvPr>
        </p:nvSpPr>
        <p:spPr>
          <a:xfrm>
            <a:off x="956096" y="2463764"/>
            <a:ext cx="7157006" cy="365125"/>
          </a:xfrm>
          <a:prstGeom prst="rect">
            <a:avLst/>
          </a:prstGeom>
          <a:noFill/>
        </p:spPr>
        <p:txBody>
          <a:bodyPr vert="horz" lIns="0" tIns="0" rIns="0" bIns="0" rtlCol="0" anchor="ctr"/>
          <a:lstStyle>
            <a:lvl1pPr algn="l">
              <a:defRPr sz="1800" b="0">
                <a:solidFill>
                  <a:schemeClr val="bg1"/>
                </a:solidFill>
              </a:defRPr>
            </a:lvl1pPr>
          </a:lstStyle>
          <a:p>
            <a:r>
              <a:rPr lang="en-US"/>
              <a:t>Insert-&gt;Header and Footer-&gt;Type Customizable Name</a:t>
            </a:r>
          </a:p>
        </p:txBody>
      </p:sp>
      <p:pic>
        <p:nvPicPr>
          <p:cNvPr id="6" name="Picture 5">
            <a:extLst>
              <a:ext uri="{FF2B5EF4-FFF2-40B4-BE49-F238E27FC236}">
                <a16:creationId xmlns:a16="http://schemas.microsoft.com/office/drawing/2014/main" id="{AB44B766-025C-8FF3-9D47-3F64198C93E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4200" y="0"/>
            <a:ext cx="2400627" cy="876751"/>
          </a:xfrm>
          <a:prstGeom prst="rect">
            <a:avLst/>
          </a:prstGeom>
        </p:spPr>
      </p:pic>
    </p:spTree>
    <p:extLst>
      <p:ext uri="{BB962C8B-B14F-4D97-AF65-F5344CB8AC3E}">
        <p14:creationId xmlns:p14="http://schemas.microsoft.com/office/powerpoint/2010/main" val="28836383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9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Image– Solid Black">
    <p:bg>
      <p:bgPr>
        <a:solidFill>
          <a:srgbClr val="21314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60097" y="2184901"/>
            <a:ext cx="6155725" cy="2431224"/>
          </a:xfrm>
        </p:spPr>
        <p:txBody>
          <a:bodyPr anchor="ctr" anchorCtr="0">
            <a:normAutofit/>
          </a:bodyPr>
          <a:lstStyle>
            <a:lvl1pPr algn="l">
              <a:defRPr sz="5500" b="1">
                <a:solidFill>
                  <a:schemeClr val="bg1"/>
                </a:solidFill>
                <a:latin typeface="Arial" panose="020B0604020202020204" pitchFamily="34" charset="0"/>
                <a:cs typeface="Arial" panose="020B0604020202020204" pitchFamily="34" charset="0"/>
              </a:defRPr>
            </a:lvl1pPr>
          </a:lstStyle>
          <a:p>
            <a:r>
              <a:rPr lang="en-US"/>
              <a:t>The presentation’s title slide is here</a:t>
            </a:r>
          </a:p>
        </p:txBody>
      </p:sp>
      <p:sp>
        <p:nvSpPr>
          <p:cNvPr id="12" name="Subtitle 2">
            <a:extLst>
              <a:ext uri="{FF2B5EF4-FFF2-40B4-BE49-F238E27FC236}">
                <a16:creationId xmlns:a16="http://schemas.microsoft.com/office/drawing/2014/main" id="{114C79AA-0B96-2A43-86A1-A71A1D4C8E7A}"/>
              </a:ext>
            </a:extLst>
          </p:cNvPr>
          <p:cNvSpPr>
            <a:spLocks noGrp="1"/>
          </p:cNvSpPr>
          <p:nvPr>
            <p:ph type="subTitle" idx="1" hasCustomPrompt="1"/>
          </p:nvPr>
        </p:nvSpPr>
        <p:spPr>
          <a:xfrm>
            <a:off x="960098" y="4676833"/>
            <a:ext cx="6155726" cy="494797"/>
          </a:xfrm>
        </p:spPr>
        <p:txBody>
          <a:bodyPr/>
          <a:lstStyle>
            <a:lvl1pPr marL="0" indent="0" algn="l">
              <a:buNone/>
              <a:defRPr sz="2400" b="1">
                <a:solidFill>
                  <a:srgbClr val="AEB3B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PRESENTATION SUBTITLE</a:t>
            </a:r>
          </a:p>
        </p:txBody>
      </p:sp>
      <p:sp>
        <p:nvSpPr>
          <p:cNvPr id="14" name="Text Placeholder 15">
            <a:extLst>
              <a:ext uri="{FF2B5EF4-FFF2-40B4-BE49-F238E27FC236}">
                <a16:creationId xmlns:a16="http://schemas.microsoft.com/office/drawing/2014/main" id="{A7101AB8-54F7-4A4E-9611-F4F2ECFBD1D2}"/>
              </a:ext>
            </a:extLst>
          </p:cNvPr>
          <p:cNvSpPr>
            <a:spLocks noGrp="1"/>
          </p:cNvSpPr>
          <p:nvPr>
            <p:ph type="body" sz="quarter" idx="10" hasCustomPrompt="1"/>
          </p:nvPr>
        </p:nvSpPr>
        <p:spPr>
          <a:xfrm>
            <a:off x="960096" y="5139429"/>
            <a:ext cx="6155726" cy="495309"/>
          </a:xfrm>
        </p:spPr>
        <p:txBody>
          <a:bodyPr>
            <a:normAutofit/>
          </a:bodyPr>
          <a:lstStyle>
            <a:lvl1pPr marL="0" inden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Month XX, 2020</a:t>
            </a:r>
          </a:p>
        </p:txBody>
      </p:sp>
      <p:sp>
        <p:nvSpPr>
          <p:cNvPr id="18" name="Picture Placeholder 4">
            <a:extLst>
              <a:ext uri="{FF2B5EF4-FFF2-40B4-BE49-F238E27FC236}">
                <a16:creationId xmlns:a16="http://schemas.microsoft.com/office/drawing/2014/main" id="{2C35F063-23A9-F244-9022-8BBB7E277ACC}"/>
              </a:ext>
            </a:extLst>
          </p:cNvPr>
          <p:cNvSpPr>
            <a:spLocks noGrp="1"/>
          </p:cNvSpPr>
          <p:nvPr>
            <p:ph type="pic" sz="quarter" idx="11"/>
          </p:nvPr>
        </p:nvSpPr>
        <p:spPr>
          <a:xfrm>
            <a:off x="7624118" y="0"/>
            <a:ext cx="4567882" cy="6858000"/>
          </a:xfrm>
          <a:prstGeom prst="rect">
            <a:avLst/>
          </a:prstGeom>
        </p:spPr>
        <p:txBody>
          <a:bodyPr anchor="ctr" anchorCtr="0"/>
          <a:lstStyle>
            <a:lvl1pPr marL="0" indent="0" algn="ctr">
              <a:buNone/>
              <a:defRPr b="0" i="0">
                <a:solidFill>
                  <a:schemeClr val="bg1"/>
                </a:solidFill>
                <a:latin typeface="Arial" panose="020B0604020202020204" pitchFamily="34" charset="0"/>
              </a:defRPr>
            </a:lvl1pPr>
          </a:lstStyle>
          <a:p>
            <a:r>
              <a:rPr lang="en-US"/>
              <a:t>Click icon to add picture</a:t>
            </a:r>
          </a:p>
        </p:txBody>
      </p:sp>
      <p:pic>
        <p:nvPicPr>
          <p:cNvPr id="4" name="Picture 3">
            <a:extLst>
              <a:ext uri="{FF2B5EF4-FFF2-40B4-BE49-F238E27FC236}">
                <a16:creationId xmlns:a16="http://schemas.microsoft.com/office/drawing/2014/main" id="{58C8FF5A-0FCC-4B7E-0D13-FAFC0F078F4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4200" y="0"/>
            <a:ext cx="2400627" cy="876750"/>
          </a:xfrm>
          <a:prstGeom prst="rect">
            <a:avLst/>
          </a:prstGeom>
        </p:spPr>
      </p:pic>
    </p:spTree>
    <p:extLst>
      <p:ext uri="{BB962C8B-B14F-4D97-AF65-F5344CB8AC3E}">
        <p14:creationId xmlns:p14="http://schemas.microsoft.com/office/powerpoint/2010/main" val="1509413788"/>
      </p:ext>
    </p:extLst>
  </p:cSld>
  <p:clrMapOvr>
    <a:masterClrMapping/>
  </p:clrMapOvr>
  <p:extLst>
    <p:ext uri="{DCECCB84-F9BA-43D5-87BE-67443E8EF086}">
      <p15:sldGuideLst xmlns:p15="http://schemas.microsoft.com/office/powerpoint/2012/main">
        <p15:guide id="1" orient="horz" pos="2160">
          <p15:clr>
            <a:srgbClr val="FBAE40"/>
          </p15:clr>
        </p15:guide>
        <p15:guide id="2" pos="597">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losing Slide-Solid Black">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A47420D0-6FF1-9C4A-B953-EA4EEABBA308}"/>
              </a:ext>
            </a:extLst>
          </p:cNvPr>
          <p:cNvSpPr>
            <a:spLocks noGrp="1"/>
          </p:cNvSpPr>
          <p:nvPr>
            <p:ph type="ctrTitle" hasCustomPrompt="1"/>
          </p:nvPr>
        </p:nvSpPr>
        <p:spPr>
          <a:xfrm>
            <a:off x="989081" y="3367173"/>
            <a:ext cx="7163317" cy="1160369"/>
          </a:xfrm>
        </p:spPr>
        <p:txBody>
          <a:bodyPr lIns="0" tIns="0" rIns="0" bIns="0" anchor="t" anchorCtr="0">
            <a:noAutofit/>
          </a:bodyPr>
          <a:lstStyle>
            <a:lvl1pPr algn="l">
              <a:defRPr sz="6000" b="1">
                <a:solidFill>
                  <a:srgbClr val="21314D"/>
                </a:solidFill>
                <a:latin typeface="+mj-lt"/>
                <a:ea typeface="Roboto Black" panose="02000000000000000000" pitchFamily="2" charset="0"/>
                <a:cs typeface="Arial" panose="020B0604020202020204" pitchFamily="34" charset="0"/>
              </a:defRPr>
            </a:lvl1pPr>
          </a:lstStyle>
          <a:p>
            <a:r>
              <a:rPr lang="en-US"/>
              <a:t>Thank you</a:t>
            </a:r>
          </a:p>
        </p:txBody>
      </p:sp>
      <p:cxnSp>
        <p:nvCxnSpPr>
          <p:cNvPr id="21" name="Straight Connector 20">
            <a:extLst>
              <a:ext uri="{FF2B5EF4-FFF2-40B4-BE49-F238E27FC236}">
                <a16:creationId xmlns:a16="http://schemas.microsoft.com/office/drawing/2014/main" id="{4F7216A4-2452-1B4B-AE0D-122E7F5A5965}"/>
              </a:ext>
            </a:extLst>
          </p:cNvPr>
          <p:cNvCxnSpPr>
            <a:cxnSpLocks/>
          </p:cNvCxnSpPr>
          <p:nvPr userDrawn="1"/>
        </p:nvCxnSpPr>
        <p:spPr>
          <a:xfrm>
            <a:off x="974126" y="3029213"/>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7" name="Text Placeholder 13">
            <a:extLst>
              <a:ext uri="{FF2B5EF4-FFF2-40B4-BE49-F238E27FC236}">
                <a16:creationId xmlns:a16="http://schemas.microsoft.com/office/drawing/2014/main" id="{73873935-43A0-4C23-AC45-B3EF69B188E1}"/>
              </a:ext>
            </a:extLst>
          </p:cNvPr>
          <p:cNvSpPr>
            <a:spLocks noGrp="1"/>
          </p:cNvSpPr>
          <p:nvPr>
            <p:ph type="body" sz="quarter" idx="12" hasCustomPrompt="1"/>
          </p:nvPr>
        </p:nvSpPr>
        <p:spPr>
          <a:xfrm>
            <a:off x="8625016" y="3029213"/>
            <a:ext cx="2693773" cy="1498329"/>
          </a:xfrm>
        </p:spPr>
        <p:txBody>
          <a:bodyPr vert="horz" anchor="ctr" anchorCtr="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400" b="0">
                <a:solidFill>
                  <a:srgbClr val="21314D"/>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a:t>Presenter Name</a:t>
            </a:r>
          </a:p>
          <a:p>
            <a:pPr lvl="0"/>
            <a:r>
              <a:rPr lang="en-US"/>
              <a:t>Contact Person Title </a:t>
            </a:r>
          </a:p>
          <a:p>
            <a:pPr lvl="0"/>
            <a:r>
              <a:rPr lang="en-US"/>
              <a:t>Contact Person Unit</a:t>
            </a:r>
          </a:p>
          <a:p>
            <a:pPr lvl="0"/>
            <a:endParaRPr lang="en-US"/>
          </a:p>
          <a:p>
            <a:pPr lvl="0"/>
            <a:r>
              <a:rPr lang="en-US"/>
              <a:t>Phone: </a:t>
            </a:r>
          </a:p>
          <a:p>
            <a:pPr lvl="0"/>
            <a:r>
              <a:rPr lang="en-US"/>
              <a:t>Fax: </a:t>
            </a:r>
          </a:p>
          <a:p>
            <a:pPr lvl="0"/>
            <a:r>
              <a:rPr lang="en-US"/>
              <a:t>Email:</a:t>
            </a:r>
          </a:p>
        </p:txBody>
      </p:sp>
      <p:sp>
        <p:nvSpPr>
          <p:cNvPr id="4" name="Rectangle 3">
            <a:extLst>
              <a:ext uri="{FF2B5EF4-FFF2-40B4-BE49-F238E27FC236}">
                <a16:creationId xmlns:a16="http://schemas.microsoft.com/office/drawing/2014/main" id="{1C6ACD65-4DC5-40D8-89A9-EBA0997790E8}"/>
              </a:ext>
            </a:extLst>
          </p:cNvPr>
          <p:cNvSpPr/>
          <p:nvPr userDrawn="1"/>
        </p:nvSpPr>
        <p:spPr>
          <a:xfrm>
            <a:off x="949325" y="5019085"/>
            <a:ext cx="318908" cy="369332"/>
          </a:xfrm>
          <a:prstGeom prst="rect">
            <a:avLst/>
          </a:prstGeom>
          <a:solidFill>
            <a:srgbClr val="CC4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33438018-43AE-4329-BACA-C859C7CFF4A2}"/>
              </a:ext>
            </a:extLst>
          </p:cNvPr>
          <p:cNvSpPr>
            <a:spLocks noGrp="1"/>
          </p:cNvSpPr>
          <p:nvPr>
            <p:ph type="body" sz="quarter" idx="10" hasCustomPrompt="1"/>
          </p:nvPr>
        </p:nvSpPr>
        <p:spPr>
          <a:xfrm>
            <a:off x="1268233" y="5019085"/>
            <a:ext cx="2231701" cy="369332"/>
          </a:xfrm>
          <a:solidFill>
            <a:srgbClr val="CC4628"/>
          </a:solidFill>
          <a:ln>
            <a:noFill/>
          </a:ln>
        </p:spPr>
        <p:txBody>
          <a:bodyPr wrap="none" lIns="91440" tIns="45720" rIns="91440" bIns="45720">
            <a:spAutoFit/>
          </a:bodyPr>
          <a:lstStyle>
            <a:lvl1pPr marL="0" indent="0">
              <a:buNone/>
              <a:defRPr sz="1800">
                <a:solidFill>
                  <a:schemeClr val="bg1"/>
                </a:solidFill>
                <a:latin typeface="Roboto Black" panose="02000000000000000000" pitchFamily="2" charset="0"/>
                <a:ea typeface="Roboto Black" panose="02000000000000000000" pitchFamily="2" charset="0"/>
              </a:defRPr>
            </a:lvl1pPr>
          </a:lstStyle>
          <a:p>
            <a:pPr lvl="0"/>
            <a:r>
              <a:rPr lang="en-US"/>
              <a:t>Insert Web Address</a:t>
            </a:r>
          </a:p>
        </p:txBody>
      </p:sp>
      <p:grpSp>
        <p:nvGrpSpPr>
          <p:cNvPr id="11" name="Group 10">
            <a:extLst>
              <a:ext uri="{FF2B5EF4-FFF2-40B4-BE49-F238E27FC236}">
                <a16:creationId xmlns:a16="http://schemas.microsoft.com/office/drawing/2014/main" id="{5625728D-FF50-4FF2-AC2E-B13A3D44D5B9}"/>
              </a:ext>
            </a:extLst>
          </p:cNvPr>
          <p:cNvGrpSpPr/>
          <p:nvPr/>
        </p:nvGrpSpPr>
        <p:grpSpPr>
          <a:xfrm>
            <a:off x="1071271" y="5122118"/>
            <a:ext cx="142379" cy="150373"/>
            <a:chOff x="3057746" y="812006"/>
            <a:chExt cx="173610" cy="183357"/>
          </a:xfrm>
          <a:noFill/>
        </p:grpSpPr>
        <p:cxnSp>
          <p:nvCxnSpPr>
            <p:cNvPr id="12" name="Straight Connector 11">
              <a:extLst>
                <a:ext uri="{FF2B5EF4-FFF2-40B4-BE49-F238E27FC236}">
                  <a16:creationId xmlns:a16="http://schemas.microsoft.com/office/drawing/2014/main" id="{58A6E0DE-15E0-485B-8083-6D1BB965B9B6}"/>
                </a:ext>
              </a:extLst>
            </p:cNvPr>
            <p:cNvCxnSpPr/>
            <p:nvPr userDrawn="1"/>
          </p:nvCxnSpPr>
          <p:spPr>
            <a:xfrm>
              <a:off x="3057746" y="904875"/>
              <a:ext cx="173610" cy="0"/>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reeform: Shape 12">
              <a:extLst>
                <a:ext uri="{FF2B5EF4-FFF2-40B4-BE49-F238E27FC236}">
                  <a16:creationId xmlns:a16="http://schemas.microsoft.com/office/drawing/2014/main" id="{184EFEE4-DF1C-4FDF-ABC6-804BF8FA2941}"/>
                </a:ext>
              </a:extLst>
            </p:cNvPr>
            <p:cNvSpPr/>
            <p:nvPr userDrawn="1"/>
          </p:nvSpPr>
          <p:spPr>
            <a:xfrm>
              <a:off x="3143250" y="812006"/>
              <a:ext cx="85725" cy="183357"/>
            </a:xfrm>
            <a:custGeom>
              <a:avLst/>
              <a:gdLst>
                <a:gd name="connsiteX0" fmla="*/ 4763 w 85725"/>
                <a:gd name="connsiteY0" fmla="*/ 0 h 183357"/>
                <a:gd name="connsiteX1" fmla="*/ 85725 w 85725"/>
                <a:gd name="connsiteY1" fmla="*/ 92869 h 183357"/>
                <a:gd name="connsiteX2" fmla="*/ 0 w 85725"/>
                <a:gd name="connsiteY2" fmla="*/ 183357 h 183357"/>
              </a:gdLst>
              <a:ahLst/>
              <a:cxnLst>
                <a:cxn ang="0">
                  <a:pos x="connsiteX0" y="connsiteY0"/>
                </a:cxn>
                <a:cxn ang="0">
                  <a:pos x="connsiteX1" y="connsiteY1"/>
                </a:cxn>
                <a:cxn ang="0">
                  <a:pos x="connsiteX2" y="connsiteY2"/>
                </a:cxn>
              </a:cxnLst>
              <a:rect l="l" t="t" r="r" b="b"/>
              <a:pathLst>
                <a:path w="85725" h="183357">
                  <a:moveTo>
                    <a:pt x="4763" y="0"/>
                  </a:moveTo>
                  <a:lnTo>
                    <a:pt x="85725" y="92869"/>
                  </a:lnTo>
                  <a:lnTo>
                    <a:pt x="0" y="183357"/>
                  </a:lnTo>
                </a:path>
              </a:pathLst>
            </a:cu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Footer Placeholder 4">
            <a:extLst>
              <a:ext uri="{FF2B5EF4-FFF2-40B4-BE49-F238E27FC236}">
                <a16:creationId xmlns:a16="http://schemas.microsoft.com/office/drawing/2014/main" id="{70E4C36A-C453-EE4B-A1E5-D1232C361273}"/>
              </a:ext>
            </a:extLst>
          </p:cNvPr>
          <p:cNvSpPr>
            <a:spLocks noGrp="1"/>
          </p:cNvSpPr>
          <p:nvPr>
            <p:ph type="ftr" sz="quarter" idx="3"/>
          </p:nvPr>
        </p:nvSpPr>
        <p:spPr>
          <a:xfrm>
            <a:off x="956096" y="2463764"/>
            <a:ext cx="7157006" cy="365125"/>
          </a:xfrm>
          <a:prstGeom prst="rect">
            <a:avLst/>
          </a:prstGeom>
          <a:noFill/>
        </p:spPr>
        <p:txBody>
          <a:bodyPr vert="horz" lIns="0" tIns="0" rIns="0" bIns="0" rtlCol="0" anchor="ctr"/>
          <a:lstStyle>
            <a:lvl1pPr algn="l">
              <a:defRPr sz="1800" b="0">
                <a:solidFill>
                  <a:srgbClr val="21314D"/>
                </a:solidFill>
              </a:defRPr>
            </a:lvl1pPr>
          </a:lstStyle>
          <a:p>
            <a:r>
              <a:rPr lang="en-US"/>
              <a:t>Insert-&gt;Header and Footer-&gt;Type Customizable Name</a:t>
            </a:r>
          </a:p>
        </p:txBody>
      </p:sp>
      <p:pic>
        <p:nvPicPr>
          <p:cNvPr id="6" name="Picture 5">
            <a:extLst>
              <a:ext uri="{FF2B5EF4-FFF2-40B4-BE49-F238E27FC236}">
                <a16:creationId xmlns:a16="http://schemas.microsoft.com/office/drawing/2014/main" id="{1D84874D-E9E8-45BF-DA78-EB74DCAC6E0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4201" y="0"/>
            <a:ext cx="2400625" cy="876750"/>
          </a:xfrm>
          <a:prstGeom prst="rect">
            <a:avLst/>
          </a:prstGeom>
        </p:spPr>
      </p:pic>
    </p:spTree>
    <p:extLst>
      <p:ext uri="{BB962C8B-B14F-4D97-AF65-F5344CB8AC3E}">
        <p14:creationId xmlns:p14="http://schemas.microsoft.com/office/powerpoint/2010/main" val="37886445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98"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OWA Logo with Text">
    <p:bg>
      <p:bgPr>
        <a:solidFill>
          <a:srgbClr val="21314D"/>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B993FB4-4336-2048-A6A4-FA306EBBE714}"/>
              </a:ext>
            </a:extLst>
          </p:cNvPr>
          <p:cNvSpPr>
            <a:spLocks noGrp="1"/>
          </p:cNvSpPr>
          <p:nvPr>
            <p:ph type="title" hasCustomPrompt="1"/>
          </p:nvPr>
        </p:nvSpPr>
        <p:spPr>
          <a:xfrm>
            <a:off x="838200" y="4485842"/>
            <a:ext cx="10515600" cy="896116"/>
          </a:xfrm>
        </p:spPr>
        <p:txBody>
          <a:bodyPr/>
          <a:lstStyle>
            <a:lvl1pPr algn="ctr">
              <a:defRPr>
                <a:solidFill>
                  <a:schemeClr val="bg1"/>
                </a:solidFill>
              </a:defRPr>
            </a:lvl1pPr>
          </a:lstStyle>
          <a:p>
            <a:r>
              <a:rPr lang="en-US"/>
              <a:t>Closing Slide Header</a:t>
            </a:r>
          </a:p>
        </p:txBody>
      </p:sp>
      <p:pic>
        <p:nvPicPr>
          <p:cNvPr id="5" name="Picture 4">
            <a:extLst>
              <a:ext uri="{FF2B5EF4-FFF2-40B4-BE49-F238E27FC236}">
                <a16:creationId xmlns:a16="http://schemas.microsoft.com/office/drawing/2014/main" id="{079B41B6-49F3-F20E-F1CB-C6D55521C7E3}"/>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96321" y="1075765"/>
            <a:ext cx="8599357" cy="3140635"/>
          </a:xfrm>
          <a:prstGeom prst="rect">
            <a:avLst/>
          </a:prstGeom>
        </p:spPr>
      </p:pic>
    </p:spTree>
    <p:extLst>
      <p:ext uri="{BB962C8B-B14F-4D97-AF65-F5344CB8AC3E}">
        <p14:creationId xmlns:p14="http://schemas.microsoft.com/office/powerpoint/2010/main" val="27307532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OWA Logo only">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BE6114E-6EF0-B179-7213-A343E83DEC6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96321" y="1075765"/>
            <a:ext cx="8599357" cy="3140635"/>
          </a:xfrm>
          <a:prstGeom prst="rect">
            <a:avLst/>
          </a:prstGeom>
        </p:spPr>
      </p:pic>
      <p:sp>
        <p:nvSpPr>
          <p:cNvPr id="3" name="Title 1">
            <a:extLst>
              <a:ext uri="{FF2B5EF4-FFF2-40B4-BE49-F238E27FC236}">
                <a16:creationId xmlns:a16="http://schemas.microsoft.com/office/drawing/2014/main" id="{97CF1EE2-E325-E2FB-8571-7BE1D41571BF}"/>
              </a:ext>
            </a:extLst>
          </p:cNvPr>
          <p:cNvSpPr>
            <a:spLocks noGrp="1"/>
          </p:cNvSpPr>
          <p:nvPr>
            <p:ph type="title" hasCustomPrompt="1"/>
          </p:nvPr>
        </p:nvSpPr>
        <p:spPr>
          <a:xfrm>
            <a:off x="838200" y="4485842"/>
            <a:ext cx="10515600" cy="896116"/>
          </a:xfrm>
        </p:spPr>
        <p:txBody>
          <a:bodyPr/>
          <a:lstStyle>
            <a:lvl1pPr algn="ctr">
              <a:defRPr>
                <a:solidFill>
                  <a:srgbClr val="21314D"/>
                </a:solidFill>
              </a:defRPr>
            </a:lvl1pPr>
          </a:lstStyle>
          <a:p>
            <a:r>
              <a:rPr lang="en-US"/>
              <a:t>Closing Slide Header</a:t>
            </a:r>
          </a:p>
        </p:txBody>
      </p:sp>
    </p:spTree>
    <p:extLst>
      <p:ext uri="{BB962C8B-B14F-4D97-AF65-F5344CB8AC3E}">
        <p14:creationId xmlns:p14="http://schemas.microsoft.com/office/powerpoint/2010/main" val="197453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Image– Solid Go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60097" y="2184901"/>
            <a:ext cx="6155725" cy="2561760"/>
          </a:xfrm>
        </p:spPr>
        <p:txBody>
          <a:bodyPr anchor="ctr" anchorCtr="0">
            <a:normAutofit/>
          </a:bodyPr>
          <a:lstStyle>
            <a:lvl1pPr algn="l">
              <a:defRPr sz="5500" b="1">
                <a:solidFill>
                  <a:srgbClr val="21314D"/>
                </a:solidFill>
                <a:latin typeface="Arial" panose="020B0604020202020204" pitchFamily="34" charset="0"/>
                <a:cs typeface="Arial" panose="020B0604020202020204" pitchFamily="34" charset="0"/>
              </a:defRPr>
            </a:lvl1pPr>
          </a:lstStyle>
          <a:p>
            <a:r>
              <a:rPr lang="en-US"/>
              <a:t>The presentation’s title slide is here</a:t>
            </a:r>
          </a:p>
        </p:txBody>
      </p:sp>
      <p:sp>
        <p:nvSpPr>
          <p:cNvPr id="3" name="Subtitle 2">
            <a:extLst>
              <a:ext uri="{FF2B5EF4-FFF2-40B4-BE49-F238E27FC236}">
                <a16:creationId xmlns:a16="http://schemas.microsoft.com/office/drawing/2014/main" id="{95B3A797-13D4-A243-B1AE-4498B36D475C}"/>
              </a:ext>
            </a:extLst>
          </p:cNvPr>
          <p:cNvSpPr>
            <a:spLocks noGrp="1"/>
          </p:cNvSpPr>
          <p:nvPr>
            <p:ph type="subTitle" idx="1" hasCustomPrompt="1"/>
          </p:nvPr>
        </p:nvSpPr>
        <p:spPr>
          <a:xfrm>
            <a:off x="960098" y="4676833"/>
            <a:ext cx="6155726" cy="494797"/>
          </a:xfrm>
        </p:spPr>
        <p:txBody>
          <a:bodyPr/>
          <a:lstStyle>
            <a:lvl1pPr marL="0" indent="0" algn="l">
              <a:buNone/>
              <a:defRPr sz="2400" b="1">
                <a:solidFill>
                  <a:srgbClr val="CC462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PRESENTATION SUBTITLE</a:t>
            </a:r>
          </a:p>
        </p:txBody>
      </p:sp>
      <p:sp>
        <p:nvSpPr>
          <p:cNvPr id="17" name="Text Placeholder 15">
            <a:extLst>
              <a:ext uri="{FF2B5EF4-FFF2-40B4-BE49-F238E27FC236}">
                <a16:creationId xmlns:a16="http://schemas.microsoft.com/office/drawing/2014/main" id="{884DA5E7-4B71-0543-8E46-EC2A81EAE3C1}"/>
              </a:ext>
            </a:extLst>
          </p:cNvPr>
          <p:cNvSpPr>
            <a:spLocks noGrp="1"/>
          </p:cNvSpPr>
          <p:nvPr>
            <p:ph type="body" sz="quarter" idx="10" hasCustomPrompt="1"/>
          </p:nvPr>
        </p:nvSpPr>
        <p:spPr>
          <a:xfrm>
            <a:off x="960096" y="5139429"/>
            <a:ext cx="6155726" cy="495309"/>
          </a:xfrm>
        </p:spPr>
        <p:txBody>
          <a:bodyPr>
            <a:normAutofit/>
          </a:bodyPr>
          <a:lstStyle>
            <a:lvl1pPr marL="0" indent="0">
              <a:buNone/>
              <a:defRPr sz="24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Month XX, 2020</a:t>
            </a:r>
          </a:p>
        </p:txBody>
      </p:sp>
      <p:sp>
        <p:nvSpPr>
          <p:cNvPr id="18" name="Picture Placeholder 4">
            <a:extLst>
              <a:ext uri="{FF2B5EF4-FFF2-40B4-BE49-F238E27FC236}">
                <a16:creationId xmlns:a16="http://schemas.microsoft.com/office/drawing/2014/main" id="{2C35F063-23A9-F244-9022-8BBB7E277ACC}"/>
              </a:ext>
            </a:extLst>
          </p:cNvPr>
          <p:cNvSpPr>
            <a:spLocks noGrp="1"/>
          </p:cNvSpPr>
          <p:nvPr>
            <p:ph type="pic" sz="quarter" idx="11"/>
          </p:nvPr>
        </p:nvSpPr>
        <p:spPr>
          <a:xfrm>
            <a:off x="7624118" y="0"/>
            <a:ext cx="4567882" cy="6858000"/>
          </a:xfrm>
          <a:prstGeom prst="rect">
            <a:avLst/>
          </a:prstGeom>
        </p:spPr>
        <p:txBody>
          <a:bodyPr anchor="ctr" anchorCtr="0"/>
          <a:lstStyle>
            <a:lvl1pPr marL="0" indent="0" algn="ctr">
              <a:buNone/>
              <a:defRPr b="0" i="0">
                <a:solidFill>
                  <a:schemeClr val="accent3"/>
                </a:solidFill>
                <a:latin typeface="Arial" panose="020B0604020202020204" pitchFamily="34" charset="0"/>
              </a:defRPr>
            </a:lvl1pPr>
          </a:lstStyle>
          <a:p>
            <a:r>
              <a:rPr lang="en-US"/>
              <a:t>Click icon to add picture</a:t>
            </a:r>
          </a:p>
        </p:txBody>
      </p:sp>
      <p:pic>
        <p:nvPicPr>
          <p:cNvPr id="6" name="Picture 5">
            <a:extLst>
              <a:ext uri="{FF2B5EF4-FFF2-40B4-BE49-F238E27FC236}">
                <a16:creationId xmlns:a16="http://schemas.microsoft.com/office/drawing/2014/main" id="{F01F99A2-2089-FBDC-7693-581F28301E53}"/>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74201" y="0"/>
            <a:ext cx="2400625" cy="876750"/>
          </a:xfrm>
          <a:prstGeom prst="rect">
            <a:avLst/>
          </a:prstGeom>
        </p:spPr>
      </p:pic>
    </p:spTree>
    <p:extLst>
      <p:ext uri="{BB962C8B-B14F-4D97-AF65-F5344CB8AC3E}">
        <p14:creationId xmlns:p14="http://schemas.microsoft.com/office/powerpoint/2010/main" val="2339209882"/>
      </p:ext>
    </p:extLst>
  </p:cSld>
  <p:clrMapOvr>
    <a:masterClrMapping/>
  </p:clrMapOvr>
  <p:extLst>
    <p:ext uri="{DCECCB84-F9BA-43D5-87BE-67443E8EF086}">
      <p15:sldGuideLst xmlns:p15="http://schemas.microsoft.com/office/powerpoint/2012/main">
        <p15:guide id="1" orient="horz" pos="2160">
          <p15:clr>
            <a:srgbClr val="FBAE40"/>
          </p15:clr>
        </p15:guide>
        <p15:guide id="2" pos="59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 Solid Gold">
    <p:bg>
      <p:bgPr>
        <a:solidFill>
          <a:srgbClr val="21314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52500" y="2805221"/>
            <a:ext cx="10286999" cy="759906"/>
          </a:xfrm>
        </p:spPr>
        <p:txBody>
          <a:bodyPr lIns="0" tIns="0" rIns="0" bIns="0" anchor="t" anchorCtr="0">
            <a:normAutofit/>
          </a:bodyPr>
          <a:lstStyle>
            <a:lvl1pPr algn="l">
              <a:defRPr sz="6000" b="1">
                <a:solidFill>
                  <a:schemeClr val="bg1"/>
                </a:solidFill>
                <a:latin typeface="+mj-lt"/>
                <a:ea typeface="Roboto Black" panose="02000000000000000000" pitchFamily="2" charset="0"/>
                <a:cs typeface="Arial" panose="020B0604020202020204" pitchFamily="34" charset="0"/>
              </a:defRPr>
            </a:lvl1pPr>
          </a:lstStyle>
          <a:p>
            <a:r>
              <a:rPr lang="en-US"/>
              <a:t>Section break here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6" y="2578471"/>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952500" y="3791876"/>
            <a:ext cx="10286999" cy="407460"/>
          </a:xfrm>
        </p:spPr>
        <p:txBody>
          <a:bodyPr lIns="0" tIns="0" rIns="0" bIns="0"/>
          <a:lstStyle>
            <a:lvl1pPr marL="0" indent="0" algn="l">
              <a:buNone/>
              <a:defRPr sz="2400" b="0">
                <a:solidFill>
                  <a:schemeClr val="bg1"/>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Section subtitle can go in this space</a:t>
            </a:r>
          </a:p>
        </p:txBody>
      </p:sp>
    </p:spTree>
    <p:extLst>
      <p:ext uri="{BB962C8B-B14F-4D97-AF65-F5344CB8AC3E}">
        <p14:creationId xmlns:p14="http://schemas.microsoft.com/office/powerpoint/2010/main" val="27212720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600" userDrawn="1">
          <p15:clr>
            <a:srgbClr val="FBAE40"/>
          </p15:clr>
        </p15:guide>
        <p15:guide id="4" pos="70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Slide – Solid Black">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952500" y="2805221"/>
            <a:ext cx="10286999" cy="759907"/>
          </a:xfrm>
        </p:spPr>
        <p:txBody>
          <a:bodyPr lIns="0" tIns="0" rIns="0" bIns="0" anchor="t" anchorCtr="0">
            <a:normAutofit/>
          </a:bodyPr>
          <a:lstStyle>
            <a:lvl1pPr algn="l">
              <a:defRPr sz="6000" b="1">
                <a:solidFill>
                  <a:srgbClr val="21314D"/>
                </a:solidFill>
                <a:latin typeface="+mj-lt"/>
                <a:ea typeface="Roboto Black" panose="02000000000000000000" pitchFamily="2" charset="0"/>
                <a:cs typeface="Arial" panose="020B0604020202020204" pitchFamily="34" charset="0"/>
              </a:defRPr>
            </a:lvl1pPr>
          </a:lstStyle>
          <a:p>
            <a:r>
              <a:rPr lang="en-US" noProof="0"/>
              <a:t>Section break here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6" y="2578471"/>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7" name="Subtitle 2">
            <a:extLst>
              <a:ext uri="{FF2B5EF4-FFF2-40B4-BE49-F238E27FC236}">
                <a16:creationId xmlns:a16="http://schemas.microsoft.com/office/drawing/2014/main" id="{8FB54BE8-0526-614C-A06E-8C6258999B24}"/>
              </a:ext>
            </a:extLst>
          </p:cNvPr>
          <p:cNvSpPr>
            <a:spLocks noGrp="1"/>
          </p:cNvSpPr>
          <p:nvPr>
            <p:ph type="subTitle" idx="1" hasCustomPrompt="1"/>
          </p:nvPr>
        </p:nvSpPr>
        <p:spPr>
          <a:xfrm>
            <a:off x="952500" y="3791876"/>
            <a:ext cx="10286999" cy="407460"/>
          </a:xfrm>
        </p:spPr>
        <p:txBody>
          <a:bodyPr lIns="0" tIns="0" rIns="0" bIns="0"/>
          <a:lstStyle>
            <a:lvl1pPr marL="0" indent="0" algn="l">
              <a:buNone/>
              <a:defRPr sz="2400" b="0">
                <a:solidFill>
                  <a:srgbClr val="21314D"/>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Section subtitle can go in this space</a:t>
            </a:r>
          </a:p>
        </p:txBody>
      </p:sp>
    </p:spTree>
    <p:extLst>
      <p:ext uri="{BB962C8B-B14F-4D97-AF65-F5344CB8AC3E}">
        <p14:creationId xmlns:p14="http://schemas.microsoft.com/office/powerpoint/2010/main" val="5092828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00">
          <p15:clr>
            <a:srgbClr val="FBAE40"/>
          </p15:clr>
        </p15:guide>
        <p15:guide id="4" pos="70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Slide – Photo">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2C17923A-4119-CF48-9F2D-05B0A69EBAD5}"/>
              </a:ext>
            </a:extLst>
          </p:cNvPr>
          <p:cNvSpPr>
            <a:spLocks noGrp="1"/>
          </p:cNvSpPr>
          <p:nvPr>
            <p:ph type="pic" sz="quarter" idx="11"/>
          </p:nvPr>
        </p:nvSpPr>
        <p:spPr>
          <a:xfrm>
            <a:off x="0" y="0"/>
            <a:ext cx="12192000" cy="6858000"/>
          </a:xfrm>
        </p:spPr>
        <p:txBody>
          <a:bodyPr anchor="ctr" anchorCtr="0"/>
          <a:lstStyle>
            <a:lvl1pPr marL="0" indent="0" algn="ctr">
              <a:buNone/>
              <a:defRPr>
                <a:solidFill>
                  <a:schemeClr val="accent3"/>
                </a:solidFill>
              </a:defRPr>
            </a:lvl1pPr>
          </a:lstStyle>
          <a:p>
            <a:r>
              <a:rPr lang="en-US"/>
              <a:t>Click icon to add picture</a:t>
            </a:r>
          </a:p>
        </p:txBody>
      </p:sp>
      <p:sp>
        <p:nvSpPr>
          <p:cNvPr id="2" name="Title 1">
            <a:extLst>
              <a:ext uri="{FF2B5EF4-FFF2-40B4-BE49-F238E27FC236}">
                <a16:creationId xmlns:a16="http://schemas.microsoft.com/office/drawing/2014/main" id="{D8224488-0ADE-1843-91C1-1CA371373F2D}"/>
              </a:ext>
            </a:extLst>
          </p:cNvPr>
          <p:cNvSpPr>
            <a:spLocks noGrp="1"/>
          </p:cNvSpPr>
          <p:nvPr>
            <p:ph type="title" hasCustomPrompt="1"/>
          </p:nvPr>
        </p:nvSpPr>
        <p:spPr>
          <a:xfrm>
            <a:off x="706819" y="387907"/>
            <a:ext cx="4368798" cy="1200329"/>
          </a:xfrm>
          <a:solidFill>
            <a:srgbClr val="21314D"/>
          </a:solidFill>
        </p:spPr>
        <p:txBody>
          <a:bodyPr wrap="square" lIns="91440" tIns="91440" bIns="0">
            <a:spAutoFit/>
          </a:bodyPr>
          <a:lstStyle>
            <a:lvl1pPr>
              <a:defRPr>
                <a:solidFill>
                  <a:schemeClr val="bg1"/>
                </a:solidFill>
              </a:defRPr>
            </a:lvl1pPr>
          </a:lstStyle>
          <a:p>
            <a:r>
              <a:rPr lang="en-US"/>
              <a:t>SECTION HEADER</a:t>
            </a:r>
          </a:p>
        </p:txBody>
      </p:sp>
    </p:spTree>
    <p:extLst>
      <p:ext uri="{BB962C8B-B14F-4D97-AF65-F5344CB8AC3E}">
        <p14:creationId xmlns:p14="http://schemas.microsoft.com/office/powerpoint/2010/main" val="238807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C070F21D-F194-034E-812B-69D1C6CDD0DE}"/>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24" name="Straight Connector 23">
            <a:extLst>
              <a:ext uri="{FF2B5EF4-FFF2-40B4-BE49-F238E27FC236}">
                <a16:creationId xmlns:a16="http://schemas.microsoft.com/office/drawing/2014/main" id="{9BA13FBC-A4AA-9B4F-8E9B-12CD6600150E}"/>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722C1D3A-9762-7F4D-AB5C-A3F0114B67B2}"/>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5" name="Footer Placeholder 4">
            <a:extLst>
              <a:ext uri="{FF2B5EF4-FFF2-40B4-BE49-F238E27FC236}">
                <a16:creationId xmlns:a16="http://schemas.microsoft.com/office/drawing/2014/main" id="{EFAE079D-23CF-2543-B543-90A5EB0D2C26}"/>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3" name="Picture 2">
            <a:extLst>
              <a:ext uri="{FF2B5EF4-FFF2-40B4-BE49-F238E27FC236}">
                <a16:creationId xmlns:a16="http://schemas.microsoft.com/office/drawing/2014/main" id="{5B3AC64E-C7CA-A0F5-338C-01357D81BC9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177833841"/>
      </p:ext>
    </p:extLst>
  </p:cSld>
  <p:clrMapOvr>
    <a:masterClrMapping/>
  </p:clrMapOvr>
  <p:extLst>
    <p:ext uri="{DCECCB84-F9BA-43D5-87BE-67443E8EF086}">
      <p15:sldGuideLst xmlns:p15="http://schemas.microsoft.com/office/powerpoint/2012/main">
        <p15:guide id="1" orient="horz" pos="696">
          <p15:clr>
            <a:srgbClr val="FBAE40"/>
          </p15:clr>
        </p15:guide>
        <p15:guide id="2" pos="600">
          <p15:clr>
            <a:srgbClr val="FBAE40"/>
          </p15:clr>
        </p15:guide>
        <p15:guide id="3" pos="7080">
          <p15:clr>
            <a:srgbClr val="FBAE40"/>
          </p15:clr>
        </p15:guide>
        <p15:guide id="4" pos="3840">
          <p15:clr>
            <a:srgbClr val="FBAE40"/>
          </p15:clr>
        </p15:guide>
        <p15:guide id="5" orient="horz" pos="1056">
          <p15:clr>
            <a:srgbClr val="FBAE40"/>
          </p15:clr>
        </p15:guide>
        <p15:guide id="7" orient="horz" pos="2400" userDrawn="1">
          <p15:clr>
            <a:srgbClr val="FBAE40"/>
          </p15:clr>
        </p15:guide>
        <p15:guide id="8" orient="horz" pos="374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Slide">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BE68DE55-0579-EC46-BD52-181870AFB63C}"/>
              </a:ext>
            </a:extLst>
          </p:cNvPr>
          <p:cNvSpPr>
            <a:spLocks noGrp="1"/>
          </p:cNvSpPr>
          <p:nvPr>
            <p:ph type="title" hasCustomPrompt="1"/>
          </p:nvPr>
        </p:nvSpPr>
        <p:spPr>
          <a:xfrm>
            <a:off x="952499" y="526777"/>
            <a:ext cx="10287001" cy="869089"/>
          </a:xfrm>
        </p:spPr>
        <p:txBody>
          <a:bodyPr lIns="0" tIns="0" rIns="0" bIns="0"/>
          <a:lstStyle>
            <a:lvl1pPr>
              <a:defRPr>
                <a:solidFill>
                  <a:srgbClr val="21314D"/>
                </a:solidFill>
                <a:latin typeface="Roboto" panose="02000000000000000000" pitchFamily="2" charset="0"/>
                <a:ea typeface="Roboto" panose="02000000000000000000" pitchFamily="2" charset="0"/>
              </a:defRPr>
            </a:lvl1pPr>
          </a:lstStyle>
          <a:p>
            <a:r>
              <a:rPr lang="en-US"/>
              <a:t>Click to edit master title style</a:t>
            </a:r>
          </a:p>
        </p:txBody>
      </p:sp>
      <p:cxnSp>
        <p:nvCxnSpPr>
          <p:cNvPr id="20" name="Straight Connector 19">
            <a:extLst>
              <a:ext uri="{FF2B5EF4-FFF2-40B4-BE49-F238E27FC236}">
                <a16:creationId xmlns:a16="http://schemas.microsoft.com/office/drawing/2014/main" id="{88200BB2-D6D1-6642-8F66-9B4F37EC8187}"/>
              </a:ext>
            </a:extLst>
          </p:cNvPr>
          <p:cNvCxnSpPr>
            <a:cxnSpLocks/>
          </p:cNvCxnSpPr>
          <p:nvPr userDrawn="1"/>
        </p:nvCxnSpPr>
        <p:spPr>
          <a:xfrm>
            <a:off x="952498" y="1363362"/>
            <a:ext cx="768531" cy="0"/>
          </a:xfrm>
          <a:prstGeom prst="line">
            <a:avLst/>
          </a:prstGeom>
          <a:ln w="63500">
            <a:solidFill>
              <a:srgbClr val="CC4628"/>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F35C2BC9-7AF3-6D49-8036-36D81872E84B}"/>
              </a:ext>
            </a:extLst>
          </p:cNvPr>
          <p:cNvSpPr>
            <a:spLocks noGrp="1"/>
          </p:cNvSpPr>
          <p:nvPr>
            <p:ph idx="10" hasCustomPrompt="1"/>
          </p:nvPr>
        </p:nvSpPr>
        <p:spPr>
          <a:xfrm>
            <a:off x="952498" y="1686757"/>
            <a:ext cx="10251527" cy="4256843"/>
          </a:xfrm>
        </p:spPr>
        <p:txBody>
          <a:bodyPr lIns="0" tIns="0" rIns="0" bIns="0"/>
          <a:lstStyle>
            <a:lvl1pPr marL="228600" indent="-228600">
              <a:buClr>
                <a:schemeClr val="tx2"/>
              </a:buClr>
              <a:buSzPct val="95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1pPr>
            <a:lvl2pPr marL="6858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2pPr>
            <a:lvl3pPr marL="1143000" indent="-228600">
              <a:buClr>
                <a:schemeClr val="tx2"/>
              </a:buClr>
              <a:buSzPct val="100000"/>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3pPr>
            <a:lvl4pPr marL="1600200" indent="-228600">
              <a:buClr>
                <a:schemeClr val="tx2"/>
              </a:buClr>
              <a:buSzPct val="100000"/>
              <a:buFont typeface="Roboto" panose="02000000000000000000" pitchFamily="2" charset="0"/>
              <a:buChar char="―"/>
              <a:defRPr>
                <a:solidFill>
                  <a:srgbClr val="21314D"/>
                </a:solidFill>
                <a:latin typeface="Roboto" panose="02000000000000000000" pitchFamily="2" charset="0"/>
                <a:ea typeface="Roboto" panose="02000000000000000000" pitchFamily="2" charset="0"/>
              </a:defRPr>
            </a:lvl4pPr>
            <a:lvl5pPr marL="2057400" indent="-228600">
              <a:buClr>
                <a:schemeClr val="tx2"/>
              </a:buClr>
              <a:buSzPct val="100000"/>
              <a:buFont typeface="Arial" panose="020B0604020202020204" pitchFamily="34" charset="0"/>
              <a:buChar char="•"/>
              <a:defRPr>
                <a:solidFill>
                  <a:srgbClr val="21314D"/>
                </a:solidFill>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80937044-371D-C149-9F72-3D8FBA4605CF}"/>
              </a:ext>
            </a:extLst>
          </p:cNvPr>
          <p:cNvSpPr/>
          <p:nvPr userDrawn="1"/>
        </p:nvSpPr>
        <p:spPr>
          <a:xfrm>
            <a:off x="0" y="6389511"/>
            <a:ext cx="12192000" cy="468489"/>
          </a:xfrm>
          <a:prstGeom prst="rect">
            <a:avLst/>
          </a:prstGeom>
          <a:solidFill>
            <a:srgbClr val="2131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Footer Placeholder 4">
            <a:extLst>
              <a:ext uri="{FF2B5EF4-FFF2-40B4-BE49-F238E27FC236}">
                <a16:creationId xmlns:a16="http://schemas.microsoft.com/office/drawing/2014/main" id="{52F140A7-DF6E-3245-BC22-1F0E9CFEE8E1}"/>
              </a:ext>
            </a:extLst>
          </p:cNvPr>
          <p:cNvSpPr>
            <a:spLocks noGrp="1"/>
          </p:cNvSpPr>
          <p:nvPr>
            <p:ph type="ftr" sz="quarter" idx="3"/>
          </p:nvPr>
        </p:nvSpPr>
        <p:spPr>
          <a:xfrm>
            <a:off x="2519853" y="6441192"/>
            <a:ext cx="8684173" cy="365125"/>
          </a:xfrm>
          <a:prstGeom prst="rect">
            <a:avLst/>
          </a:prstGeom>
        </p:spPr>
        <p:txBody>
          <a:bodyPr vert="horz" lIns="91440" tIns="45720" rIns="91440" bIns="45720" rtlCol="0" anchor="ctr"/>
          <a:lstStyle>
            <a:lvl1pPr algn="l">
              <a:defRPr sz="1400" b="0">
                <a:solidFill>
                  <a:schemeClr val="bg1"/>
                </a:solidFill>
              </a:defRPr>
            </a:lvl1pPr>
          </a:lstStyle>
          <a:p>
            <a:r>
              <a:rPr lang="en-US"/>
              <a:t>View &gt;&gt; Header and Footer &gt;&gt; Add Unit Name</a:t>
            </a:r>
            <a:endParaRPr lang="en-US" b="0"/>
          </a:p>
        </p:txBody>
      </p:sp>
      <p:pic>
        <p:nvPicPr>
          <p:cNvPr id="3" name="Picture 2">
            <a:extLst>
              <a:ext uri="{FF2B5EF4-FFF2-40B4-BE49-F238E27FC236}">
                <a16:creationId xmlns:a16="http://schemas.microsoft.com/office/drawing/2014/main" id="{C5EF14C6-DB6C-F2A4-3A65-2F86F7F1770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59461" y="6335687"/>
            <a:ext cx="1562009" cy="570472"/>
          </a:xfrm>
          <a:prstGeom prst="rect">
            <a:avLst/>
          </a:prstGeom>
        </p:spPr>
      </p:pic>
    </p:spTree>
    <p:extLst>
      <p:ext uri="{BB962C8B-B14F-4D97-AF65-F5344CB8AC3E}">
        <p14:creationId xmlns:p14="http://schemas.microsoft.com/office/powerpoint/2010/main" val="691165391"/>
      </p:ext>
    </p:extLst>
  </p:cSld>
  <p:clrMapOvr>
    <a:masterClrMapping/>
  </p:clrMapOvr>
  <p:extLst>
    <p:ext uri="{DCECCB84-F9BA-43D5-87BE-67443E8EF086}">
      <p15:sldGuideLst xmlns:p15="http://schemas.microsoft.com/office/powerpoint/2012/main">
        <p15:guide id="1" orient="horz" pos="696" userDrawn="1">
          <p15:clr>
            <a:srgbClr val="FBAE40"/>
          </p15:clr>
        </p15:guide>
        <p15:guide id="2" pos="600" userDrawn="1">
          <p15:clr>
            <a:srgbClr val="FBAE40"/>
          </p15:clr>
        </p15:guide>
        <p15:guide id="3" pos="7080" userDrawn="1">
          <p15:clr>
            <a:srgbClr val="FBAE40"/>
          </p15:clr>
        </p15:guide>
        <p15:guide id="4" pos="3840" userDrawn="1">
          <p15:clr>
            <a:srgbClr val="FBAE40"/>
          </p15:clr>
        </p15:guide>
        <p15:guide id="5" orient="horz" pos="1056" userDrawn="1">
          <p15:clr>
            <a:srgbClr val="FBAE40"/>
          </p15:clr>
        </p15:guide>
        <p15:guide id="7" orient="horz" pos="3744" userDrawn="1">
          <p15:clr>
            <a:srgbClr val="FBAE40"/>
          </p15:clr>
        </p15:guide>
        <p15:guide id="8" orient="horz" pos="240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47C82-65E8-6F4A-93F5-B60D5D90FAEC}"/>
              </a:ext>
            </a:extLst>
          </p:cNvPr>
          <p:cNvSpPr>
            <a:spLocks noGrp="1"/>
          </p:cNvSpPr>
          <p:nvPr>
            <p:ph type="title"/>
          </p:nvPr>
        </p:nvSpPr>
        <p:spPr>
          <a:xfrm>
            <a:off x="838200" y="365126"/>
            <a:ext cx="10515600" cy="896116"/>
          </a:xfrm>
          <a:prstGeom prst="rect">
            <a:avLst/>
          </a:prstGeom>
        </p:spPr>
        <p:txBody>
          <a:bodyPr vert="horz" lIns="0" tIns="0" rIns="0" bIns="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D0A12C-E82E-3F40-8F2F-F914F24F0B62}"/>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0061491"/>
      </p:ext>
    </p:extLst>
  </p:cSld>
  <p:clrMap bg1="lt1" tx1="dk1" bg2="lt2" tx2="dk2" accent1="accent1" accent2="accent2" accent3="accent3" accent4="accent4" accent5="accent5" accent6="accent6" hlink="hlink" folHlink="folHlink"/>
  <p:sldLayoutIdLst>
    <p:sldLayoutId id="2147483656" r:id="rId1"/>
    <p:sldLayoutId id="2147483687" r:id="rId2"/>
    <p:sldLayoutId id="2147483688" r:id="rId3"/>
    <p:sldLayoutId id="2147483684" r:id="rId4"/>
    <p:sldLayoutId id="2147483663" r:id="rId5"/>
    <p:sldLayoutId id="2147483686" r:id="rId6"/>
    <p:sldLayoutId id="2147483690" r:id="rId7"/>
    <p:sldLayoutId id="2147483682" r:id="rId8"/>
    <p:sldLayoutId id="2147483650" r:id="rId9"/>
    <p:sldLayoutId id="2147483662" r:id="rId10"/>
    <p:sldLayoutId id="2147483670" r:id="rId11"/>
    <p:sldLayoutId id="2147483667" r:id="rId12"/>
    <p:sldLayoutId id="2147483668" r:id="rId13"/>
    <p:sldLayoutId id="2147483674" r:id="rId14"/>
    <p:sldLayoutId id="2147483675" r:id="rId15"/>
    <p:sldLayoutId id="2147483677" r:id="rId16"/>
    <p:sldLayoutId id="2147483676" r:id="rId17"/>
    <p:sldLayoutId id="2147483672" r:id="rId18"/>
    <p:sldLayoutId id="2147483692" r:id="rId19"/>
    <p:sldLayoutId id="2147483669" r:id="rId20"/>
    <p:sldLayoutId id="2147483671" r:id="rId21"/>
    <p:sldLayoutId id="2147483673" r:id="rId22"/>
    <p:sldLayoutId id="2147483679" r:id="rId23"/>
    <p:sldLayoutId id="2147483680" r:id="rId24"/>
    <p:sldLayoutId id="2147483681" r:id="rId25"/>
    <p:sldLayoutId id="2147483654" r:id="rId26"/>
    <p:sldLayoutId id="2147483655" r:id="rId27"/>
    <p:sldLayoutId id="2147483665" r:id="rId28"/>
    <p:sldLayoutId id="2147483664" r:id="rId29"/>
    <p:sldLayoutId id="2147483689" r:id="rId30"/>
    <p:sldLayoutId id="2147483693" r:id="rId31"/>
    <p:sldLayoutId id="2147483691" r:id="rId32"/>
  </p:sldLayoutIdLst>
  <p:hf sldNum="0" hdr="0" dt="0"/>
  <p:txStyles>
    <p:titleStyle>
      <a:lvl1pPr algn="l" defTabSz="914400" rtl="0" eaLnBrk="1" latinLnBrk="0" hangingPunct="1">
        <a:lnSpc>
          <a:spcPct val="90000"/>
        </a:lnSpc>
        <a:spcBef>
          <a:spcPct val="0"/>
        </a:spcBef>
        <a:buNone/>
        <a:defRPr sz="4000" b="1" kern="1200">
          <a:solidFill>
            <a:srgbClr val="21314D"/>
          </a:solidFill>
          <a:latin typeface="Roboto" panose="02000000000000000000" pitchFamily="2" charset="0"/>
          <a:ea typeface="Roboto" panose="02000000000000000000" pitchFamily="2" charset="0"/>
          <a:cs typeface="Arial" panose="020B060402020202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21314D"/>
          </a:solidFill>
          <a:latin typeface="Roboto" panose="02000000000000000000" pitchFamily="2" charset="0"/>
          <a:ea typeface="Roboto" panose="02000000000000000000" pitchFamily="2" charset="0"/>
          <a:cs typeface="Arial" panose="020B0604020202020204" pitchFamily="34" charset="0"/>
        </a:defRPr>
      </a:lvl1pPr>
      <a:lvl2pPr marL="685800" indent="-228600" algn="l" defTabSz="914400" rtl="0" eaLnBrk="1" latinLnBrk="0" hangingPunct="1">
        <a:lnSpc>
          <a:spcPct val="100000"/>
        </a:lnSpc>
        <a:spcBef>
          <a:spcPts val="500"/>
        </a:spcBef>
        <a:buFont typeface="Roboto" panose="02000000000000000000" pitchFamily="2" charset="0"/>
        <a:buChar char="–"/>
        <a:defRPr sz="2400" kern="1200">
          <a:solidFill>
            <a:srgbClr val="21314D"/>
          </a:solidFill>
          <a:latin typeface="Roboto" panose="02000000000000000000" pitchFamily="2" charset="0"/>
          <a:ea typeface="Roboto" panose="02000000000000000000" pitchFamily="2" charset="0"/>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rgbClr val="21314D"/>
          </a:solidFill>
          <a:latin typeface="Roboto" panose="02000000000000000000" pitchFamily="2" charset="0"/>
          <a:ea typeface="Roboto" panose="02000000000000000000" pitchFamily="2" charset="0"/>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rgbClr val="21314D"/>
          </a:solidFill>
          <a:latin typeface="Roboto" panose="02000000000000000000" pitchFamily="2" charset="0"/>
          <a:ea typeface="Roboto" panose="02000000000000000000" pitchFamily="2" charset="0"/>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rgbClr val="21314D"/>
          </a:solidFill>
          <a:latin typeface="Roboto" panose="02000000000000000000" pitchFamily="2" charset="0"/>
          <a:ea typeface="Roboto" panose="02000000000000000000" pitchFamily="2"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05564D-3AB4-45BA-97DB-EF56503E8016}"/>
              </a:ext>
            </a:extLst>
          </p:cNvPr>
          <p:cNvSpPr>
            <a:spLocks noGrp="1"/>
          </p:cNvSpPr>
          <p:nvPr>
            <p:ph type="ctrTitle"/>
          </p:nvPr>
        </p:nvSpPr>
        <p:spPr>
          <a:xfrm>
            <a:off x="960097" y="2184901"/>
            <a:ext cx="6155725" cy="2561760"/>
          </a:xfrm>
        </p:spPr>
        <p:txBody>
          <a:bodyPr/>
          <a:lstStyle/>
          <a:p>
            <a:r>
              <a:rPr lang="en-US" dirty="0" err="1"/>
              <a:t>EveryOredigger</a:t>
            </a:r>
            <a:r>
              <a:rPr lang="en-US" dirty="0"/>
              <a:t> Plans</a:t>
            </a:r>
          </a:p>
        </p:txBody>
      </p:sp>
      <p:sp>
        <p:nvSpPr>
          <p:cNvPr id="4" name="Subtitle 3">
            <a:extLst>
              <a:ext uri="{FF2B5EF4-FFF2-40B4-BE49-F238E27FC236}">
                <a16:creationId xmlns:a16="http://schemas.microsoft.com/office/drawing/2014/main" id="{B9FC0189-CB12-4386-848D-7AF9C5E89551}"/>
              </a:ext>
            </a:extLst>
          </p:cNvPr>
          <p:cNvSpPr>
            <a:spLocks noGrp="1"/>
          </p:cNvSpPr>
          <p:nvPr>
            <p:ph type="subTitle" idx="1"/>
          </p:nvPr>
        </p:nvSpPr>
        <p:spPr>
          <a:xfrm>
            <a:off x="960098" y="4676833"/>
            <a:ext cx="6155726" cy="494797"/>
          </a:xfrm>
        </p:spPr>
        <p:txBody>
          <a:bodyPr/>
          <a:lstStyle/>
          <a:p>
            <a:r>
              <a:rPr lang="en-US"/>
              <a:t>Academic Year 24-25</a:t>
            </a:r>
            <a:endParaRPr lang="en-US" dirty="0"/>
          </a:p>
        </p:txBody>
      </p:sp>
      <p:pic>
        <p:nvPicPr>
          <p:cNvPr id="20" name="Picture Placeholder 19">
            <a:extLst>
              <a:ext uri="{FF2B5EF4-FFF2-40B4-BE49-F238E27FC236}">
                <a16:creationId xmlns:a16="http://schemas.microsoft.com/office/drawing/2014/main" id="{45B048F1-4B8F-674E-9234-28F664B0F7E5}"/>
              </a:ext>
            </a:extLst>
          </p:cNvPr>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p:blipFill>
        <p:spPr>
          <a:xfrm>
            <a:off x="7624118" y="0"/>
            <a:ext cx="4567882" cy="6858000"/>
          </a:xfrm>
        </p:spPr>
      </p:pic>
    </p:spTree>
    <p:extLst>
      <p:ext uri="{BB962C8B-B14F-4D97-AF65-F5344CB8AC3E}">
        <p14:creationId xmlns:p14="http://schemas.microsoft.com/office/powerpoint/2010/main" val="3456050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5FE2-F3E9-4586-9F41-8D056DBF24E9}"/>
              </a:ext>
            </a:extLst>
          </p:cNvPr>
          <p:cNvSpPr>
            <a:spLocks noGrp="1"/>
          </p:cNvSpPr>
          <p:nvPr>
            <p:ph type="title"/>
          </p:nvPr>
        </p:nvSpPr>
        <p:spPr>
          <a:xfrm>
            <a:off x="952500" y="513347"/>
            <a:ext cx="9603206" cy="802106"/>
          </a:xfrm>
        </p:spPr>
        <p:txBody>
          <a:bodyPr>
            <a:normAutofit/>
          </a:bodyPr>
          <a:lstStyle/>
          <a:p>
            <a:r>
              <a:rPr lang="en-US"/>
              <a:t>7 Months of Activities</a:t>
            </a:r>
          </a:p>
        </p:txBody>
      </p:sp>
      <p:sp>
        <p:nvSpPr>
          <p:cNvPr id="5" name="Content Placeholder 4">
            <a:extLst>
              <a:ext uri="{FF2B5EF4-FFF2-40B4-BE49-F238E27FC236}">
                <a16:creationId xmlns:a16="http://schemas.microsoft.com/office/drawing/2014/main" id="{C74A47CA-010F-465A-9DEE-DA8DD4F73BD1}"/>
              </a:ext>
            </a:extLst>
          </p:cNvPr>
          <p:cNvSpPr>
            <a:spLocks noGrp="1"/>
          </p:cNvSpPr>
          <p:nvPr>
            <p:ph idx="1"/>
          </p:nvPr>
        </p:nvSpPr>
        <p:spPr>
          <a:xfrm>
            <a:off x="952500" y="1686757"/>
            <a:ext cx="5352048" cy="4256843"/>
          </a:xfrm>
        </p:spPr>
        <p:txBody>
          <a:bodyPr>
            <a:normAutofit lnSpcReduction="10000"/>
          </a:bodyPr>
          <a:lstStyle/>
          <a:p>
            <a:pPr marL="0" indent="0">
              <a:lnSpc>
                <a:spcPct val="120000"/>
              </a:lnSpc>
              <a:buNone/>
            </a:pPr>
            <a:r>
              <a:rPr lang="en-US" sz="2400" b="1" dirty="0"/>
              <a:t>September – Emotional </a:t>
            </a:r>
          </a:p>
          <a:p>
            <a:pPr marL="0" indent="0">
              <a:lnSpc>
                <a:spcPct val="120000"/>
              </a:lnSpc>
              <a:buNone/>
            </a:pPr>
            <a:r>
              <a:rPr lang="en-US" sz="2400" b="1" dirty="0"/>
              <a:t>October - Intellectual</a:t>
            </a:r>
          </a:p>
          <a:p>
            <a:pPr marL="0" indent="0">
              <a:lnSpc>
                <a:spcPct val="120000"/>
              </a:lnSpc>
              <a:buNone/>
            </a:pPr>
            <a:r>
              <a:rPr lang="en-US" sz="2400" b="1" dirty="0"/>
              <a:t>November – Social </a:t>
            </a:r>
          </a:p>
          <a:p>
            <a:pPr marL="0" indent="0">
              <a:lnSpc>
                <a:spcPct val="120000"/>
              </a:lnSpc>
              <a:buNone/>
            </a:pPr>
            <a:r>
              <a:rPr lang="en-US" sz="2400" b="1" dirty="0"/>
              <a:t>December - Physical</a:t>
            </a:r>
          </a:p>
          <a:p>
            <a:pPr marL="0" indent="0">
              <a:lnSpc>
                <a:spcPct val="120000"/>
              </a:lnSpc>
              <a:buNone/>
            </a:pPr>
            <a:r>
              <a:rPr lang="en-US" sz="2400" b="1" dirty="0"/>
              <a:t>January - Physical</a:t>
            </a:r>
          </a:p>
          <a:p>
            <a:pPr marL="0" indent="0">
              <a:lnSpc>
                <a:spcPct val="120000"/>
              </a:lnSpc>
              <a:buNone/>
            </a:pPr>
            <a:r>
              <a:rPr lang="en-US" sz="2400" b="1" dirty="0"/>
              <a:t>February - Spiritual</a:t>
            </a:r>
          </a:p>
          <a:p>
            <a:pPr marL="0" indent="0">
              <a:lnSpc>
                <a:spcPct val="120000"/>
              </a:lnSpc>
              <a:buNone/>
            </a:pPr>
            <a:r>
              <a:rPr lang="en-US" sz="2400" b="1" dirty="0"/>
              <a:t>March - Financial</a:t>
            </a:r>
          </a:p>
          <a:p>
            <a:pPr marL="0" indent="0">
              <a:lnSpc>
                <a:spcPct val="120000"/>
              </a:lnSpc>
              <a:buNone/>
            </a:pPr>
            <a:r>
              <a:rPr lang="en-US" sz="2400" b="1" dirty="0"/>
              <a:t>April – Environmental </a:t>
            </a:r>
          </a:p>
        </p:txBody>
      </p:sp>
      <p:pic>
        <p:nvPicPr>
          <p:cNvPr id="7" name="Picture Placeholder 5" descr="A picture containing sky, cloud, nature, outdoor&#10;&#10;Description automatically generated">
            <a:extLst>
              <a:ext uri="{FF2B5EF4-FFF2-40B4-BE49-F238E27FC236}">
                <a16:creationId xmlns:a16="http://schemas.microsoft.com/office/drawing/2014/main" id="{BD0B7FAA-79F4-0A59-B676-E3C97E1C4EF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70821" y="417095"/>
            <a:ext cx="4544684" cy="5526505"/>
          </a:xfrm>
          <a:prstGeom prst="rect">
            <a:avLst/>
          </a:prstGeom>
        </p:spPr>
      </p:pic>
    </p:spTree>
    <p:extLst>
      <p:ext uri="{BB962C8B-B14F-4D97-AF65-F5344CB8AC3E}">
        <p14:creationId xmlns:p14="http://schemas.microsoft.com/office/powerpoint/2010/main" val="597119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FC51138-D248-32B5-1989-109D249323D4}"/>
              </a:ext>
            </a:extLst>
          </p:cNvPr>
          <p:cNvSpPr>
            <a:spLocks noGrp="1"/>
          </p:cNvSpPr>
          <p:nvPr>
            <p:ph type="title"/>
          </p:nvPr>
        </p:nvSpPr>
        <p:spPr/>
        <p:txBody>
          <a:bodyPr/>
          <a:lstStyle/>
          <a:p>
            <a:r>
              <a:rPr lang="en-US" dirty="0"/>
              <a:t>Emotional Wellness</a:t>
            </a:r>
          </a:p>
        </p:txBody>
      </p:sp>
      <p:sp>
        <p:nvSpPr>
          <p:cNvPr id="23" name="Content Placeholder 22">
            <a:extLst>
              <a:ext uri="{FF2B5EF4-FFF2-40B4-BE49-F238E27FC236}">
                <a16:creationId xmlns:a16="http://schemas.microsoft.com/office/drawing/2014/main" id="{653F86F3-9658-BBB3-9E35-68787C75E070}"/>
              </a:ext>
            </a:extLst>
          </p:cNvPr>
          <p:cNvSpPr>
            <a:spLocks noGrp="1"/>
          </p:cNvSpPr>
          <p:nvPr>
            <p:ph idx="10"/>
          </p:nvPr>
        </p:nvSpPr>
        <p:spPr>
          <a:xfrm>
            <a:off x="952499" y="1686757"/>
            <a:ext cx="7943852" cy="4256843"/>
          </a:xfrm>
        </p:spPr>
        <p:txBody>
          <a:bodyPr/>
          <a:lstStyle/>
          <a:p>
            <a:r>
              <a:rPr lang="en-US" dirty="0"/>
              <a:t>Broad spectrum of emotions</a:t>
            </a:r>
          </a:p>
          <a:p>
            <a:r>
              <a:rPr lang="en-US" dirty="0"/>
              <a:t>Important to understand:</a:t>
            </a:r>
          </a:p>
          <a:p>
            <a:pPr lvl="1"/>
            <a:r>
              <a:rPr lang="en-US" dirty="0"/>
              <a:t>Why we feel what we feel</a:t>
            </a:r>
          </a:p>
          <a:p>
            <a:pPr lvl="1"/>
            <a:r>
              <a:rPr lang="en-US" dirty="0"/>
              <a:t>What precisely we are feeling</a:t>
            </a:r>
          </a:p>
          <a:p>
            <a:endParaRPr lang="en-US" dirty="0"/>
          </a:p>
        </p:txBody>
      </p:sp>
      <p:pic>
        <p:nvPicPr>
          <p:cNvPr id="22" name="Picture 21">
            <a:extLst>
              <a:ext uri="{FF2B5EF4-FFF2-40B4-BE49-F238E27FC236}">
                <a16:creationId xmlns:a16="http://schemas.microsoft.com/office/drawing/2014/main" id="{1654D3BA-E696-6191-2A51-9249E24BF85F}"/>
              </a:ext>
            </a:extLst>
          </p:cNvPr>
          <p:cNvPicPr>
            <a:picLocks noChangeAspect="1"/>
          </p:cNvPicPr>
          <p:nvPr/>
        </p:nvPicPr>
        <p:blipFill>
          <a:blip r:embed="rId3"/>
          <a:stretch>
            <a:fillRect/>
          </a:stretch>
        </p:blipFill>
        <p:spPr>
          <a:xfrm>
            <a:off x="9258264" y="710547"/>
            <a:ext cx="2133636" cy="2874076"/>
          </a:xfrm>
          <a:prstGeom prst="rect">
            <a:avLst/>
          </a:prstGeom>
          <a:ln>
            <a:solidFill>
              <a:schemeClr val="tx1"/>
            </a:solidFill>
          </a:ln>
        </p:spPr>
      </p:pic>
    </p:spTree>
    <p:extLst>
      <p:ext uri="{BB962C8B-B14F-4D97-AF65-F5344CB8AC3E}">
        <p14:creationId xmlns:p14="http://schemas.microsoft.com/office/powerpoint/2010/main" val="104063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itle 7">
            <a:extLst>
              <a:ext uri="{FF2B5EF4-FFF2-40B4-BE49-F238E27FC236}">
                <a16:creationId xmlns:a16="http://schemas.microsoft.com/office/drawing/2014/main" id="{66FE8B78-2A5A-94AF-AB3A-F81039E006DB}"/>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dirty="0" err="1">
                <a:solidFill>
                  <a:srgbClr val="FFFFFF"/>
                </a:solidFill>
                <a:latin typeface="+mj-lt"/>
                <a:ea typeface="+mj-ea"/>
                <a:cs typeface="+mj-cs"/>
              </a:rPr>
              <a:t>Brene</a:t>
            </a:r>
            <a:r>
              <a:rPr lang="en-US" dirty="0">
                <a:solidFill>
                  <a:srgbClr val="FFFFFF"/>
                </a:solidFill>
                <a:latin typeface="+mj-lt"/>
                <a:ea typeface="+mj-ea"/>
                <a:cs typeface="+mj-cs"/>
              </a:rPr>
              <a:t> Brown; Atlas of the Heart</a:t>
            </a:r>
            <a:endParaRPr lang="en-US" kern="1200" dirty="0">
              <a:solidFill>
                <a:srgbClr val="FFFFFF"/>
              </a:solidFill>
              <a:latin typeface="+mj-lt"/>
              <a:ea typeface="+mj-ea"/>
              <a:cs typeface="+mj-cs"/>
            </a:endParaRPr>
          </a:p>
        </p:txBody>
      </p:sp>
      <p:sp>
        <p:nvSpPr>
          <p:cNvPr id="3" name="Footer Placeholder 2">
            <a:extLst>
              <a:ext uri="{FF2B5EF4-FFF2-40B4-BE49-F238E27FC236}">
                <a16:creationId xmlns:a16="http://schemas.microsoft.com/office/drawing/2014/main" id="{D2DCA27C-456C-C95D-FCA8-78C8D01C847B}"/>
              </a:ext>
            </a:extLst>
          </p:cNvPr>
          <p:cNvSpPr>
            <a:spLocks noGrp="1"/>
          </p:cNvSpPr>
          <p:nvPr>
            <p:ph type="ftr" sz="quarter" idx="3"/>
          </p:nvPr>
        </p:nvSpPr>
        <p:spPr>
          <a:xfrm rot="5400000">
            <a:off x="-1828800" y="2002536"/>
            <a:ext cx="4114800" cy="365760"/>
          </a:xfrm>
        </p:spPr>
        <p:txBody>
          <a:bodyPr vert="horz" lIns="91440" tIns="45720" rIns="91440" bIns="45720" rtlCol="0" anchor="ctr">
            <a:normAutofit/>
          </a:bodyPr>
          <a:lstStyle/>
          <a:p>
            <a:pPr>
              <a:spcAft>
                <a:spcPts val="600"/>
              </a:spcAft>
            </a:pPr>
            <a:r>
              <a:rPr lang="en-US" sz="1100" kern="1200">
                <a:solidFill>
                  <a:srgbClr val="FFFFFF"/>
                </a:solidFill>
                <a:latin typeface="+mn-lt"/>
                <a:ea typeface="+mn-ea"/>
                <a:cs typeface="+mn-cs"/>
              </a:rPr>
              <a:t>View &gt;&gt; Header and Footer &gt;&gt; Add Unit Name</a:t>
            </a:r>
            <a:endParaRPr lang="en-US" sz="1100" b="0" kern="1200">
              <a:solidFill>
                <a:srgbClr val="FFFFFF"/>
              </a:solidFill>
              <a:latin typeface="+mn-lt"/>
              <a:ea typeface="+mn-ea"/>
              <a:cs typeface="+mn-cs"/>
            </a:endParaRPr>
          </a:p>
        </p:txBody>
      </p:sp>
      <p:pic>
        <p:nvPicPr>
          <p:cNvPr id="6" name="Picture 5" descr="Atlas of the Heart List of Emotions">
            <a:extLst>
              <a:ext uri="{FF2B5EF4-FFF2-40B4-BE49-F238E27FC236}">
                <a16:creationId xmlns:a16="http://schemas.microsoft.com/office/drawing/2014/main" id="{68B7258C-D2A0-A6C6-52C8-FD987BBA78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502428" y="538701"/>
            <a:ext cx="7225748" cy="5780597"/>
          </a:xfrm>
          <a:prstGeom prst="rect">
            <a:avLst/>
          </a:prstGeom>
          <a:noFill/>
        </p:spPr>
      </p:pic>
    </p:spTree>
    <p:extLst>
      <p:ext uri="{BB962C8B-B14F-4D97-AF65-F5344CB8AC3E}">
        <p14:creationId xmlns:p14="http://schemas.microsoft.com/office/powerpoint/2010/main" val="135705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itle 7">
            <a:extLst>
              <a:ext uri="{FF2B5EF4-FFF2-40B4-BE49-F238E27FC236}">
                <a16:creationId xmlns:a16="http://schemas.microsoft.com/office/drawing/2014/main" id="{66FE8B78-2A5A-94AF-AB3A-F81039E006DB}"/>
              </a:ext>
            </a:extLst>
          </p:cNvPr>
          <p:cNvSpPr>
            <a:spLocks noGrp="1"/>
          </p:cNvSpPr>
          <p:nvPr>
            <p:ph type="title"/>
          </p:nvPr>
        </p:nvSpPr>
        <p:spPr>
          <a:xfrm>
            <a:off x="660041" y="305146"/>
            <a:ext cx="2880828" cy="5533866"/>
          </a:xfrm>
        </p:spPr>
        <p:txBody>
          <a:bodyPr vert="horz" lIns="91440" tIns="45720" rIns="91440" bIns="45720" rtlCol="0" anchor="t">
            <a:normAutofit fontScale="90000"/>
          </a:bodyPr>
          <a:lstStyle/>
          <a:p>
            <a:br>
              <a:rPr lang="en-US" sz="2000" b="0" dirty="0">
                <a:solidFill>
                  <a:schemeClr val="bg1"/>
                </a:solidFill>
                <a:latin typeface="Roboto"/>
                <a:ea typeface="Roboto"/>
                <a:cs typeface="Arial"/>
              </a:rPr>
            </a:br>
            <a:r>
              <a:rPr lang="en-US" sz="2000" b="0" dirty="0">
                <a:solidFill>
                  <a:schemeClr val="bg1"/>
                </a:solidFill>
                <a:latin typeface="Roboto"/>
                <a:ea typeface="Roboto"/>
                <a:cs typeface="Arial"/>
              </a:rPr>
              <a:t>R</a:t>
            </a:r>
            <a:r>
              <a:rPr lang="en-US" sz="1800" b="0" dirty="0">
                <a:solidFill>
                  <a:schemeClr val="bg1"/>
                </a:solidFill>
                <a:latin typeface="Roboto"/>
                <a:ea typeface="Roboto"/>
                <a:cs typeface="Arial"/>
              </a:rPr>
              <a:t>eview the table</a:t>
            </a:r>
            <a:br>
              <a:rPr lang="en-US" sz="1800" b="0" dirty="0"/>
            </a:br>
            <a:br>
              <a:rPr lang="en-US" sz="1800" b="0" dirty="0"/>
            </a:br>
            <a:r>
              <a:rPr lang="en-US" sz="1800" b="0" dirty="0">
                <a:solidFill>
                  <a:schemeClr val="bg1"/>
                </a:solidFill>
                <a:latin typeface="Roboto"/>
                <a:ea typeface="Roboto"/>
                <a:cs typeface="Arial"/>
              </a:rPr>
              <a:t>Pick one category that you connect with the listed emotions </a:t>
            </a:r>
            <a:r>
              <a:rPr lang="en-US" sz="1800" b="0" i="1" dirty="0">
                <a:solidFill>
                  <a:schemeClr val="bg1"/>
                </a:solidFill>
                <a:latin typeface="Roboto"/>
                <a:ea typeface="Roboto"/>
                <a:cs typeface="Arial"/>
              </a:rPr>
              <a:t>more often than others. </a:t>
            </a:r>
          </a:p>
          <a:p>
            <a:pPr lvl="1" algn="l"/>
            <a:br>
              <a:rPr lang="en-US" dirty="0">
                <a:solidFill>
                  <a:schemeClr val="bg1"/>
                </a:solidFill>
              </a:rPr>
            </a:br>
            <a:r>
              <a:rPr lang="en-US" dirty="0">
                <a:solidFill>
                  <a:schemeClr val="bg1"/>
                </a:solidFill>
              </a:rPr>
              <a:t>Reflect with a trusted colleague on:</a:t>
            </a:r>
            <a:br>
              <a:rPr lang="en-US" dirty="0">
                <a:solidFill>
                  <a:schemeClr val="bg1"/>
                </a:solidFill>
              </a:rPr>
            </a:br>
            <a:r>
              <a:rPr lang="en-US" dirty="0">
                <a:solidFill>
                  <a:schemeClr val="bg1"/>
                </a:solidFill>
              </a:rPr>
              <a:t>- The nuances and small differences between each emotion in your chosen category, </a:t>
            </a:r>
            <a:br>
              <a:rPr lang="en-US" dirty="0">
                <a:solidFill>
                  <a:schemeClr val="bg1"/>
                </a:solidFill>
              </a:rPr>
            </a:br>
            <a:r>
              <a:rPr lang="en-US" dirty="0">
                <a:solidFill>
                  <a:schemeClr val="bg1"/>
                </a:solidFill>
              </a:rPr>
              <a:t>- How they each feel, and </a:t>
            </a:r>
            <a:br>
              <a:rPr lang="en-US" dirty="0">
                <a:solidFill>
                  <a:schemeClr val="bg1"/>
                </a:solidFill>
              </a:rPr>
            </a:br>
            <a:r>
              <a:rPr lang="en-US" dirty="0">
                <a:solidFill>
                  <a:schemeClr val="bg1"/>
                </a:solidFill>
              </a:rPr>
              <a:t>- How do you show up differently, with each of these emotions?</a:t>
            </a:r>
          </a:p>
          <a:p>
            <a:pPr lvl="1"/>
            <a:br>
              <a:rPr lang="en-US" dirty="0">
                <a:solidFill>
                  <a:schemeClr val="bg1"/>
                </a:solidFill>
              </a:rPr>
            </a:br>
            <a:r>
              <a:rPr lang="en-US" dirty="0">
                <a:solidFill>
                  <a:schemeClr val="bg1"/>
                </a:solidFill>
              </a:rPr>
              <a:t>Share with a trusted colleague.</a:t>
            </a:r>
            <a:br>
              <a:rPr lang="en-US" dirty="0">
                <a:solidFill>
                  <a:schemeClr val="bg1"/>
                </a:solidFill>
              </a:rPr>
            </a:br>
            <a:br>
              <a:rPr lang="en-US" dirty="0">
                <a:solidFill>
                  <a:schemeClr val="bg1"/>
                </a:solidFill>
              </a:rPr>
            </a:br>
            <a:r>
              <a:rPr lang="en-US" i="1" dirty="0">
                <a:solidFill>
                  <a:schemeClr val="bg1"/>
                </a:solidFill>
              </a:rPr>
              <a:t>Consider other languages!</a:t>
            </a:r>
            <a:endParaRPr lang="en-US">
              <a:solidFill>
                <a:schemeClr val="bg1"/>
              </a:solidFill>
            </a:endParaRPr>
          </a:p>
        </p:txBody>
      </p:sp>
      <p:pic>
        <p:nvPicPr>
          <p:cNvPr id="6" name="Picture 5" descr="Atlas of the Heart List of Emotions">
            <a:extLst>
              <a:ext uri="{FF2B5EF4-FFF2-40B4-BE49-F238E27FC236}">
                <a16:creationId xmlns:a16="http://schemas.microsoft.com/office/drawing/2014/main" id="{68B7258C-D2A0-A6C6-52C8-FD987BBA78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502428" y="538701"/>
            <a:ext cx="7225748" cy="5780597"/>
          </a:xfrm>
          <a:prstGeom prst="rect">
            <a:avLst/>
          </a:prstGeom>
          <a:noFill/>
        </p:spPr>
      </p:pic>
    </p:spTree>
    <p:extLst>
      <p:ext uri="{BB962C8B-B14F-4D97-AF65-F5344CB8AC3E}">
        <p14:creationId xmlns:p14="http://schemas.microsoft.com/office/powerpoint/2010/main" val="1169582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BC1C-912A-BF40-96FC-B9FF38E497C4}"/>
              </a:ext>
            </a:extLst>
          </p:cNvPr>
          <p:cNvSpPr>
            <a:spLocks noGrp="1"/>
          </p:cNvSpPr>
          <p:nvPr>
            <p:ph type="title"/>
          </p:nvPr>
        </p:nvSpPr>
        <p:spPr>
          <a:xfrm>
            <a:off x="838200" y="4485842"/>
            <a:ext cx="10515600" cy="896116"/>
          </a:xfrm>
        </p:spPr>
        <p:txBody>
          <a:bodyPr>
            <a:normAutofit/>
          </a:bodyPr>
          <a:lstStyle/>
          <a:p>
            <a:r>
              <a:rPr lang="en-US" dirty="0"/>
              <a:t>Thank you!</a:t>
            </a:r>
          </a:p>
        </p:txBody>
      </p:sp>
    </p:spTree>
    <p:extLst>
      <p:ext uri="{BB962C8B-B14F-4D97-AF65-F5344CB8AC3E}">
        <p14:creationId xmlns:p14="http://schemas.microsoft.com/office/powerpoint/2010/main" val="1458488867"/>
      </p:ext>
    </p:extLst>
  </p:cSld>
  <p:clrMapOvr>
    <a:masterClrMapping/>
  </p:clrMapOvr>
</p:sld>
</file>

<file path=ppt/theme/theme1.xml><?xml version="1.0" encoding="utf-8"?>
<a:theme xmlns:a="http://schemas.openxmlformats.org/drawingml/2006/main" name="Office Theme">
  <a:themeElements>
    <a:clrScheme name="IOWA BRAND COLORS">
      <a:dk1>
        <a:srgbClr val="000000"/>
      </a:dk1>
      <a:lt1>
        <a:srgbClr val="FFFFFF"/>
      </a:lt1>
      <a:dk2>
        <a:srgbClr val="62666A"/>
      </a:dk2>
      <a:lt2>
        <a:srgbClr val="BBBCBC"/>
      </a:lt2>
      <a:accent1>
        <a:srgbClr val="FFCD00"/>
      </a:accent1>
      <a:accent2>
        <a:srgbClr val="616669"/>
      </a:accent2>
      <a:accent3>
        <a:srgbClr val="BBBCBC"/>
      </a:accent3>
      <a:accent4>
        <a:srgbClr val="00A9E0"/>
      </a:accent4>
      <a:accent5>
        <a:srgbClr val="00AF66"/>
      </a:accent5>
      <a:accent6>
        <a:srgbClr val="FF8200"/>
      </a:accent6>
      <a:hlink>
        <a:srgbClr val="00558C"/>
      </a:hlink>
      <a:folHlink>
        <a:srgbClr val="636669"/>
      </a:folHlink>
    </a:clrScheme>
    <a:fontScheme name="University of Iowa">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86689a4d-20c7-4659-bdc4-145a4935d40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221265C1F384C49B3914445D5726BA1" ma:contentTypeVersion="17" ma:contentTypeDescription="Create a new document." ma:contentTypeScope="" ma:versionID="80828c470c188191f7fc6cd61f5a9a3e">
  <xsd:schema xmlns:xsd="http://www.w3.org/2001/XMLSchema" xmlns:xs="http://www.w3.org/2001/XMLSchema" xmlns:p="http://schemas.microsoft.com/office/2006/metadata/properties" xmlns:ns3="86689a4d-20c7-4659-bdc4-145a4935d408" xmlns:ns4="2878c0d3-2fa8-43ef-9949-653abc7da392" targetNamespace="http://schemas.microsoft.com/office/2006/metadata/properties" ma:root="true" ma:fieldsID="6115a4ed5d4c76393b130ac9bb2b4221" ns3:_="" ns4:_="">
    <xsd:import namespace="86689a4d-20c7-4659-bdc4-145a4935d408"/>
    <xsd:import namespace="2878c0d3-2fa8-43ef-9949-653abc7da39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_activity"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689a4d-20c7-4659-bdc4-145a4935d4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_activity" ma:index="18" nillable="true" ma:displayName="_activity" ma:hidden="true" ma:internalName="_activity">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878c0d3-2fa8-43ef-9949-653abc7da39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7FFD54-27B0-415C-8654-D843242BD071}">
  <ds:schemaRefs>
    <ds:schemaRef ds:uri="2878c0d3-2fa8-43ef-9949-653abc7da392"/>
    <ds:schemaRef ds:uri="86689a4d-20c7-4659-bdc4-145a4935d40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14B8143-C3D6-460D-830C-A8DBEE85511A}">
  <ds:schemaRefs>
    <ds:schemaRef ds:uri="http://schemas.microsoft.com/sharepoint/v3/contenttype/forms"/>
  </ds:schemaRefs>
</ds:datastoreItem>
</file>

<file path=customXml/itemProps3.xml><?xml version="1.0" encoding="utf-8"?>
<ds:datastoreItem xmlns:ds="http://schemas.openxmlformats.org/officeDocument/2006/customXml" ds:itemID="{1421FF14-4A40-4784-81BB-A0BE644C1565}">
  <ds:schemaRefs>
    <ds:schemaRef ds:uri="2878c0d3-2fa8-43ef-9949-653abc7da392"/>
    <ds:schemaRef ds:uri="86689a4d-20c7-4659-bdc4-145a4935d40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404</TotalTime>
  <Words>615</Words>
  <Application>Microsoft Office PowerPoint</Application>
  <PresentationFormat>Widescreen</PresentationFormat>
  <Paragraphs>43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EveryOredigger Plans</vt:lpstr>
      <vt:lpstr>7 Months of Activities</vt:lpstr>
      <vt:lpstr>Emotional Wellness</vt:lpstr>
      <vt:lpstr>Brene Brown; Atlas of the Heart</vt:lpstr>
      <vt:lpstr> Review the table  Pick one category that you connect with the listed emotions more often than others.   Reflect with a trusted colleague on: - The nuances and small differences between each emotion in your chosen category,  - How they each feel, and  - How do you show up differently, with each of these emotions?  Share with a trusted colleague.  Consider other languages!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ryan-potter@uiowa.edu</dc:creator>
  <cp:lastModifiedBy>Christine Homer</cp:lastModifiedBy>
  <cp:revision>126</cp:revision>
  <dcterms:created xsi:type="dcterms:W3CDTF">2020-01-21T18:13:39Z</dcterms:created>
  <dcterms:modified xsi:type="dcterms:W3CDTF">2024-09-03T18:13:23Z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0x0101006221265C1F384C49B3914445D5726BA1</vt:lpwstr>
  </property>
</Properties>
</file>